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</p:sldMasterIdLst>
  <p:notesMasterIdLst>
    <p:notesMasterId r:id="rId46"/>
  </p:notesMasterIdLst>
  <p:handoutMasterIdLst>
    <p:handoutMasterId r:id="rId47"/>
  </p:handoutMasterIdLst>
  <p:sldIdLst>
    <p:sldId id="265" r:id="rId4"/>
    <p:sldId id="266" r:id="rId5"/>
    <p:sldId id="331" r:id="rId6"/>
    <p:sldId id="2076137352" r:id="rId7"/>
    <p:sldId id="2147309272" r:id="rId8"/>
    <p:sldId id="329" r:id="rId9"/>
    <p:sldId id="2076137353" r:id="rId10"/>
    <p:sldId id="2076137354" r:id="rId11"/>
    <p:sldId id="2147309267" r:id="rId12"/>
    <p:sldId id="2147309266" r:id="rId13"/>
    <p:sldId id="2927" r:id="rId14"/>
    <p:sldId id="2876" r:id="rId15"/>
    <p:sldId id="2147309125" r:id="rId16"/>
    <p:sldId id="2076137355" r:id="rId17"/>
    <p:sldId id="2147309258" r:id="rId18"/>
    <p:sldId id="2147309259" r:id="rId19"/>
    <p:sldId id="2147309264" r:id="rId20"/>
    <p:sldId id="2147309237" r:id="rId21"/>
    <p:sldId id="2147479143" r:id="rId22"/>
    <p:sldId id="2147479141" r:id="rId23"/>
    <p:sldId id="2147309252" r:id="rId24"/>
    <p:sldId id="687" r:id="rId25"/>
    <p:sldId id="2147479147" r:id="rId26"/>
    <p:sldId id="2147309265" r:id="rId27"/>
    <p:sldId id="2147309225" r:id="rId28"/>
    <p:sldId id="707" r:id="rId29"/>
    <p:sldId id="2147309227" r:id="rId30"/>
    <p:sldId id="2147309271" r:id="rId31"/>
    <p:sldId id="2147309270" r:id="rId32"/>
    <p:sldId id="2147309268" r:id="rId33"/>
    <p:sldId id="2147309269" r:id="rId34"/>
    <p:sldId id="2147309274" r:id="rId35"/>
    <p:sldId id="2147309273" r:id="rId36"/>
    <p:sldId id="2147309275" r:id="rId37"/>
    <p:sldId id="2147309261" r:id="rId38"/>
    <p:sldId id="2147309263" r:id="rId39"/>
    <p:sldId id="2147309231" r:id="rId40"/>
    <p:sldId id="2147309254" r:id="rId41"/>
    <p:sldId id="712" r:id="rId42"/>
    <p:sldId id="2147309276" r:id="rId43"/>
    <p:sldId id="2147309277" r:id="rId44"/>
    <p:sldId id="214747914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41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0836"/>
    <p:restoredTop sz="94719"/>
  </p:normalViewPr>
  <p:slideViewPr>
    <p:cSldViewPr snapToGrid="0">
      <p:cViewPr varScale="1">
        <p:scale>
          <a:sx n="101" d="100"/>
          <a:sy n="101" d="100"/>
        </p:scale>
        <p:origin x="11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0F8E105-5907-405F-B456-F5A0A8BB9C26}"/>
    <pc:docChg chg="undo custSel modMainMaster">
      <pc:chgData name="Marco Parenzan" userId="a83bbb23f3e251dc" providerId="LiveId" clId="{10F8E105-5907-405F-B456-F5A0A8BB9C26}" dt="2023-02-17T19:27:38.156" v="63" actId="1076"/>
      <pc:docMkLst>
        <pc:docMk/>
      </pc:docMkLst>
      <pc:sldMasterChg chg="addSp modSp mod">
        <pc:chgData name="Marco Parenzan" userId="a83bbb23f3e251dc" providerId="LiveId" clId="{10F8E105-5907-405F-B456-F5A0A8BB9C26}" dt="2023-02-17T19:26:47.806" v="45" actId="1076"/>
        <pc:sldMasterMkLst>
          <pc:docMk/>
          <pc:sldMasterMk cId="3048249942" sldId="2147483662"/>
        </pc:sldMasterMkLst>
        <pc:spChg chg="mod">
          <ac:chgData name="Marco Parenzan" userId="a83bbb23f3e251dc" providerId="LiveId" clId="{10F8E105-5907-405F-B456-F5A0A8BB9C26}" dt="2023-02-17T19:26:30.459" v="41" actId="1076"/>
          <ac:spMkLst>
            <pc:docMk/>
            <pc:sldMasterMk cId="3048249942" sldId="2147483662"/>
            <ac:spMk id="19" creationId="{D9ABE849-7BB5-DC35-9AFB-0B0D449FE613}"/>
          </ac:spMkLst>
        </pc:spChg>
        <pc:picChg chg="add mod">
          <ac:chgData name="Marco Parenzan" userId="a83bbb23f3e251dc" providerId="LiveId" clId="{10F8E105-5907-405F-B456-F5A0A8BB9C26}" dt="2023-02-17T19:26:46.100" v="44" actId="1076"/>
          <ac:picMkLst>
            <pc:docMk/>
            <pc:sldMasterMk cId="3048249942" sldId="2147483662"/>
            <ac:picMk id="4" creationId="{EC8B01A1-F2CC-A9C3-3453-95B1397953CE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8" creationId="{AB7FFD08-68A9-F2AD-D241-0DC611E8A540}"/>
          </ac:picMkLst>
        </pc:picChg>
        <pc:picChg chg="mod">
          <ac:chgData name="Marco Parenzan" userId="a83bbb23f3e251dc" providerId="LiveId" clId="{10F8E105-5907-405F-B456-F5A0A8BB9C26}" dt="2023-02-17T19:26:47.806" v="45" actId="1076"/>
          <ac:picMkLst>
            <pc:docMk/>
            <pc:sldMasterMk cId="3048249942" sldId="2147483662"/>
            <ac:picMk id="10" creationId="{ABBAB6CA-90C0-BD60-BBDC-968DBA2A3008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1" creationId="{BE779F29-1A8D-4E40-986E-265F19D0B0FD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2" creationId="{B9539977-F044-DF12-6809-40340F3FC9B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14" creationId="{54965EBE-9825-B0FA-6646-86E0A5DFAAA3}"/>
          </ac:picMkLst>
        </pc:picChg>
        <pc:picChg chg="mod">
          <ac:chgData name="Marco Parenzan" userId="a83bbb23f3e251dc" providerId="LiveId" clId="{10F8E105-5907-405F-B456-F5A0A8BB9C26}" dt="2023-02-17T19:26:15.953" v="34" actId="1037"/>
          <ac:picMkLst>
            <pc:docMk/>
            <pc:sldMasterMk cId="3048249942" sldId="2147483662"/>
            <ac:picMk id="20" creationId="{501848D3-99D4-6E8D-F4CA-95B5FB78B782}"/>
          </ac:picMkLst>
        </pc:picChg>
      </pc:sldMasterChg>
      <pc:sldMasterChg chg="modSldLayout">
        <pc:chgData name="Marco Parenzan" userId="a83bbb23f3e251dc" providerId="LiveId" clId="{10F8E105-5907-405F-B456-F5A0A8BB9C26}" dt="2023-02-17T19:27:38.156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10F8E105-5907-405F-B456-F5A0A8BB9C26}" dt="2023-02-17T19:27:38.156" v="63" actId="1076"/>
          <pc:sldLayoutMkLst>
            <pc:docMk/>
            <pc:sldMasterMk cId="588639137" sldId="2147483672"/>
            <pc:sldLayoutMk cId="1650863424" sldId="2147483670"/>
          </pc:sldLayoutMkLst>
          <pc:picChg chg="add mod">
            <ac:chgData name="Marco Parenzan" userId="a83bbb23f3e251dc" providerId="LiveId" clId="{10F8E105-5907-405F-B456-F5A0A8BB9C26}" dt="2023-02-17T19:27:38.156" v="63" actId="1076"/>
            <ac:picMkLst>
              <pc:docMk/>
              <pc:sldMasterMk cId="588639137" sldId="2147483672"/>
              <pc:sldLayoutMk cId="1650863424" sldId="2147483670"/>
              <ac:picMk id="5" creationId="{47C9874E-2C48-0F27-BBC1-7F9EBDEE0690}"/>
            </ac:picMkLst>
          </pc:picChg>
          <pc:picChg chg="add del mod">
            <ac:chgData name="Marco Parenzan" userId="a83bbb23f3e251dc" providerId="LiveId" clId="{10F8E105-5907-405F-B456-F5A0A8BB9C26}" dt="2023-02-17T19:27:08.197" v="57" actId="478"/>
            <ac:picMkLst>
              <pc:docMk/>
              <pc:sldMasterMk cId="588639137" sldId="2147483672"/>
              <pc:sldLayoutMk cId="1650863424" sldId="2147483670"/>
              <ac:picMk id="7" creationId="{F565DB7A-5D80-A6AB-9035-1EBB19FF5A92}"/>
            </ac:picMkLst>
          </pc:picChg>
          <pc:picChg chg="mod">
            <ac:chgData name="Marco Parenzan" userId="a83bbb23f3e251dc" providerId="LiveId" clId="{10F8E105-5907-405F-B456-F5A0A8BB9C26}" dt="2023-02-17T19:27:36.728" v="6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  <pc:docChgLst>
    <pc:chgData name="Marco Parenzan" userId="a83bbb23f3e251dc" providerId="LiveId" clId="{40A54A50-5E69-405B-8347-434A6610B495}"/>
    <pc:docChg chg="undo custSel addSld delSld modSld sldOrd modMainMaster">
      <pc:chgData name="Marco Parenzan" userId="a83bbb23f3e251dc" providerId="LiveId" clId="{40A54A50-5E69-405B-8347-434A6610B495}" dt="2024-02-23T17:03:45.556" v="973" actId="20577"/>
      <pc:docMkLst>
        <pc:docMk/>
      </pc:docMkLst>
      <pc:sldChg chg="modSp mod">
        <pc:chgData name="Marco Parenzan" userId="a83bbb23f3e251dc" providerId="LiveId" clId="{40A54A50-5E69-405B-8347-434A6610B495}" dt="2024-02-16T21:19:25.271" v="55" actId="20577"/>
        <pc:sldMkLst>
          <pc:docMk/>
          <pc:sldMk cId="448018491" sldId="265"/>
        </pc:sldMkLst>
        <pc:spChg chg="mod">
          <ac:chgData name="Marco Parenzan" userId="a83bbb23f3e251dc" providerId="LiveId" clId="{40A54A50-5E69-405B-8347-434A6610B495}" dt="2024-02-16T21:19:25.271" v="55" actId="20577"/>
          <ac:spMkLst>
            <pc:docMk/>
            <pc:sldMk cId="448018491" sldId="265"/>
            <ac:spMk id="4" creationId="{0AA04F39-FFFC-2E03-CFD5-919823857A0C}"/>
          </ac:spMkLst>
        </pc:spChg>
      </pc:sldChg>
      <pc:sldChg chg="addSp delSp modSp mod modClrScheme chgLayout">
        <pc:chgData name="Marco Parenzan" userId="a83bbb23f3e251dc" providerId="LiveId" clId="{40A54A50-5E69-405B-8347-434A6610B495}" dt="2024-02-16T21:19:42.171" v="59" actId="700"/>
        <pc:sldMkLst>
          <pc:docMk/>
          <pc:sldMk cId="3317753286" sldId="266"/>
        </pc:sldMkLst>
        <pc:spChg chg="add del mod ord">
          <ac:chgData name="Marco Parenzan" userId="a83bbb23f3e251dc" providerId="LiveId" clId="{40A54A50-5E69-405B-8347-434A6610B495}" dt="2024-02-16T21:19:42.171" v="59" actId="700"/>
          <ac:spMkLst>
            <pc:docMk/>
            <pc:sldMk cId="3317753286" sldId="266"/>
            <ac:spMk id="2" creationId="{1E803466-3B12-460E-5D3A-EF539CFE3876}"/>
          </ac:spMkLst>
        </pc:spChg>
        <pc:spChg chg="del mod ord">
          <ac:chgData name="Marco Parenzan" userId="a83bbb23f3e251dc" providerId="LiveId" clId="{40A54A50-5E69-405B-8347-434A6610B495}" dt="2024-02-16T21:19:37.488" v="58" actId="700"/>
          <ac:spMkLst>
            <pc:docMk/>
            <pc:sldMk cId="3317753286" sldId="266"/>
            <ac:spMk id="3" creationId="{0F08D1D7-5F8F-4489-BFAD-6805AEFED8EC}"/>
          </ac:spMkLst>
        </pc:spChg>
        <pc:spChg chg="add mod ord">
          <ac:chgData name="Marco Parenzan" userId="a83bbb23f3e251dc" providerId="LiveId" clId="{40A54A50-5E69-405B-8347-434A6610B495}" dt="2024-02-16T21:19:42.171" v="59" actId="700"/>
          <ac:spMkLst>
            <pc:docMk/>
            <pc:sldMk cId="3317753286" sldId="266"/>
            <ac:spMk id="4" creationId="{B20AFFF1-1F2C-5602-E871-4D3AD61004DE}"/>
          </ac:spMkLst>
        </pc:spChg>
      </pc:sldChg>
      <pc:sldChg chg="del">
        <pc:chgData name="Marco Parenzan" userId="a83bbb23f3e251dc" providerId="LiveId" clId="{40A54A50-5E69-405B-8347-434A6610B495}" dt="2024-02-16T21:16:56.550" v="24" actId="47"/>
        <pc:sldMkLst>
          <pc:docMk/>
          <pc:sldMk cId="312928708" sldId="267"/>
        </pc:sldMkLst>
      </pc:sldChg>
      <pc:sldChg chg="del">
        <pc:chgData name="Marco Parenzan" userId="a83bbb23f3e251dc" providerId="LiveId" clId="{40A54A50-5E69-405B-8347-434A6610B495}" dt="2024-02-16T21:16:56.550" v="24" actId="47"/>
        <pc:sldMkLst>
          <pc:docMk/>
          <pc:sldMk cId="1883569378" sldId="268"/>
        </pc:sldMkLst>
      </pc:sldChg>
      <pc:sldChg chg="del">
        <pc:chgData name="Marco Parenzan" userId="a83bbb23f3e251dc" providerId="LiveId" clId="{40A54A50-5E69-405B-8347-434A6610B495}" dt="2024-02-16T21:16:56.550" v="24" actId="47"/>
        <pc:sldMkLst>
          <pc:docMk/>
          <pc:sldMk cId="2387457348" sldId="269"/>
        </pc:sldMkLst>
      </pc:sldChg>
      <pc:sldChg chg="del">
        <pc:chgData name="Marco Parenzan" userId="a83bbb23f3e251dc" providerId="LiveId" clId="{40A54A50-5E69-405B-8347-434A6610B495}" dt="2024-02-16T21:16:56.550" v="24" actId="47"/>
        <pc:sldMkLst>
          <pc:docMk/>
          <pc:sldMk cId="484590535" sldId="270"/>
        </pc:sldMkLst>
      </pc:sldChg>
      <pc:sldChg chg="del">
        <pc:chgData name="Marco Parenzan" userId="a83bbb23f3e251dc" providerId="LiveId" clId="{40A54A50-5E69-405B-8347-434A6610B495}" dt="2024-02-16T21:16:56.550" v="24" actId="47"/>
        <pc:sldMkLst>
          <pc:docMk/>
          <pc:sldMk cId="2608209452" sldId="271"/>
        </pc:sldMkLst>
      </pc:sldChg>
      <pc:sldChg chg="del">
        <pc:chgData name="Marco Parenzan" userId="a83bbb23f3e251dc" providerId="LiveId" clId="{40A54A50-5E69-405B-8347-434A6610B495}" dt="2024-02-16T21:16:56.550" v="24" actId="47"/>
        <pc:sldMkLst>
          <pc:docMk/>
          <pc:sldMk cId="1265559655" sldId="272"/>
        </pc:sldMkLst>
      </pc:sldChg>
      <pc:sldChg chg="del">
        <pc:chgData name="Marco Parenzan" userId="a83bbb23f3e251dc" providerId="LiveId" clId="{40A54A50-5E69-405B-8347-434A6610B495}" dt="2024-02-16T21:16:56.550" v="24" actId="47"/>
        <pc:sldMkLst>
          <pc:docMk/>
          <pc:sldMk cId="1981339467" sldId="273"/>
        </pc:sldMkLst>
      </pc:sldChg>
      <pc:sldChg chg="del">
        <pc:chgData name="Marco Parenzan" userId="a83bbb23f3e251dc" providerId="LiveId" clId="{40A54A50-5E69-405B-8347-434A6610B495}" dt="2024-02-16T21:20:06.714" v="64" actId="47"/>
        <pc:sldMkLst>
          <pc:docMk/>
          <pc:sldMk cId="3726372117" sldId="274"/>
        </pc:sldMkLst>
      </pc:sldChg>
      <pc:sldChg chg="addSp delSp modSp add mod modClrScheme chgLayout">
        <pc:chgData name="Marco Parenzan" userId="a83bbb23f3e251dc" providerId="LiveId" clId="{40A54A50-5E69-405B-8347-434A6610B495}" dt="2024-02-16T19:54:45.119" v="11" actId="6264"/>
        <pc:sldMkLst>
          <pc:docMk/>
          <pc:sldMk cId="3133930346" sldId="329"/>
        </pc:sldMkLst>
        <pc:spChg chg="mod ord">
          <ac:chgData name="Marco Parenzan" userId="a83bbb23f3e251dc" providerId="LiveId" clId="{40A54A50-5E69-405B-8347-434A6610B495}" dt="2024-02-16T19:54:45.119" v="11" actId="6264"/>
          <ac:spMkLst>
            <pc:docMk/>
            <pc:sldMk cId="3133930346" sldId="329"/>
            <ac:spMk id="2" creationId="{31B0279D-89F8-416F-EFF1-04491A14857D}"/>
          </ac:spMkLst>
        </pc:spChg>
        <pc:spChg chg="add del mod">
          <ac:chgData name="Marco Parenzan" userId="a83bbb23f3e251dc" providerId="LiveId" clId="{40A54A50-5E69-405B-8347-434A6610B495}" dt="2024-02-16T19:54:41.273" v="10" actId="6264"/>
          <ac:spMkLst>
            <pc:docMk/>
            <pc:sldMk cId="3133930346" sldId="329"/>
            <ac:spMk id="3" creationId="{1B86DD23-EE60-A0B7-274C-0DEECE57752F}"/>
          </ac:spMkLst>
        </pc:spChg>
        <pc:spChg chg="add del mod">
          <ac:chgData name="Marco Parenzan" userId="a83bbb23f3e251dc" providerId="LiveId" clId="{40A54A50-5E69-405B-8347-434A6610B495}" dt="2024-02-16T19:54:41.273" v="10" actId="6264"/>
          <ac:spMkLst>
            <pc:docMk/>
            <pc:sldMk cId="3133930346" sldId="329"/>
            <ac:spMk id="4" creationId="{0C31B180-E7E1-26F5-93F1-2A0C6B27F688}"/>
          </ac:spMkLst>
        </pc:spChg>
        <pc:spChg chg="add del mod">
          <ac:chgData name="Marco Parenzan" userId="a83bbb23f3e251dc" providerId="LiveId" clId="{40A54A50-5E69-405B-8347-434A6610B495}" dt="2024-02-16T19:54:45.119" v="11" actId="6264"/>
          <ac:spMkLst>
            <pc:docMk/>
            <pc:sldMk cId="3133930346" sldId="329"/>
            <ac:spMk id="5" creationId="{AF04A25A-E9FC-00DF-8B7C-683CE7929A01}"/>
          </ac:spMkLst>
        </pc:spChg>
        <pc:spChg chg="add del mod">
          <ac:chgData name="Marco Parenzan" userId="a83bbb23f3e251dc" providerId="LiveId" clId="{40A54A50-5E69-405B-8347-434A6610B495}" dt="2024-02-16T19:54:45.119" v="11" actId="6264"/>
          <ac:spMkLst>
            <pc:docMk/>
            <pc:sldMk cId="3133930346" sldId="329"/>
            <ac:spMk id="6" creationId="{46744AF7-9878-650C-891A-8883F233C332}"/>
          </ac:spMkLst>
        </pc:spChg>
        <pc:spChg chg="mod ord">
          <ac:chgData name="Marco Parenzan" userId="a83bbb23f3e251dc" providerId="LiveId" clId="{40A54A50-5E69-405B-8347-434A6610B495}" dt="2024-02-16T19:54:45.119" v="11" actId="6264"/>
          <ac:spMkLst>
            <pc:docMk/>
            <pc:sldMk cId="3133930346" sldId="329"/>
            <ac:spMk id="8" creationId="{9FF17A70-F5A7-DE23-6AF1-08A70816F9F7}"/>
          </ac:spMkLst>
        </pc:spChg>
      </pc:sldChg>
      <pc:sldChg chg="modSp add mod modClrScheme chgLayout">
        <pc:chgData name="Marco Parenzan" userId="a83bbb23f3e251dc" providerId="LiveId" clId="{40A54A50-5E69-405B-8347-434A6610B495}" dt="2024-02-23T16:31:55.349" v="163" actId="1076"/>
        <pc:sldMkLst>
          <pc:docMk/>
          <pc:sldMk cId="3404260234" sldId="331"/>
        </pc:sldMkLst>
        <pc:spChg chg="mod">
          <ac:chgData name="Marco Parenzan" userId="a83bbb23f3e251dc" providerId="LiveId" clId="{40A54A50-5E69-405B-8347-434A6610B495}" dt="2024-02-23T16:31:10.260" v="153" actId="1035"/>
          <ac:spMkLst>
            <pc:docMk/>
            <pc:sldMk cId="3404260234" sldId="331"/>
            <ac:spMk id="11" creationId="{14540453-D1E5-872E-5D14-B78AC932AA1E}"/>
          </ac:spMkLst>
        </pc:spChg>
        <pc:spChg chg="mod">
          <ac:chgData name="Marco Parenzan" userId="a83bbb23f3e251dc" providerId="LiveId" clId="{40A54A50-5E69-405B-8347-434A6610B495}" dt="2024-02-23T16:31:10.260" v="153" actId="1035"/>
          <ac:spMkLst>
            <pc:docMk/>
            <pc:sldMk cId="3404260234" sldId="331"/>
            <ac:spMk id="14" creationId="{8A146B0B-24D7-D0B9-EC99-E2C39F4F4C38}"/>
          </ac:spMkLst>
        </pc:spChg>
        <pc:spChg chg="mod">
          <ac:chgData name="Marco Parenzan" userId="a83bbb23f3e251dc" providerId="LiveId" clId="{40A54A50-5E69-405B-8347-434A6610B495}" dt="2024-02-23T16:31:10.260" v="153" actId="1035"/>
          <ac:spMkLst>
            <pc:docMk/>
            <pc:sldMk cId="3404260234" sldId="331"/>
            <ac:spMk id="15" creationId="{E3CCFC29-BD10-2B27-9A69-28ED94A8B9EA}"/>
          </ac:spMkLst>
        </pc:spChg>
        <pc:spChg chg="mod">
          <ac:chgData name="Marco Parenzan" userId="a83bbb23f3e251dc" providerId="LiveId" clId="{40A54A50-5E69-405B-8347-434A6610B495}" dt="2024-02-23T16:31:00.547" v="113" actId="1035"/>
          <ac:spMkLst>
            <pc:docMk/>
            <pc:sldMk cId="3404260234" sldId="331"/>
            <ac:spMk id="17" creationId="{A5547AE4-C97E-B108-98C8-F060CB8C08DF}"/>
          </ac:spMkLst>
        </pc:spChg>
        <pc:spChg chg="mod ord">
          <ac:chgData name="Marco Parenzan" userId="a83bbb23f3e251dc" providerId="LiveId" clId="{40A54A50-5E69-405B-8347-434A6610B495}" dt="2024-02-16T21:19:31.876" v="57" actId="27636"/>
          <ac:spMkLst>
            <pc:docMk/>
            <pc:sldMk cId="3404260234" sldId="331"/>
            <ac:spMk id="18" creationId="{9A5427C2-E97B-C3DB-01B9-28D77C60351B}"/>
          </ac:spMkLst>
        </pc:spChg>
        <pc:spChg chg="mod">
          <ac:chgData name="Marco Parenzan" userId="a83bbb23f3e251dc" providerId="LiveId" clId="{40A54A50-5E69-405B-8347-434A6610B495}" dt="2024-02-23T16:31:00.547" v="113" actId="1035"/>
          <ac:spMkLst>
            <pc:docMk/>
            <pc:sldMk cId="3404260234" sldId="331"/>
            <ac:spMk id="20" creationId="{73000579-CA15-B77A-EC05-55346D9B488C}"/>
          </ac:spMkLst>
        </pc:spChg>
        <pc:spChg chg="mod">
          <ac:chgData name="Marco Parenzan" userId="a83bbb23f3e251dc" providerId="LiveId" clId="{40A54A50-5E69-405B-8347-434A6610B495}" dt="2024-02-23T16:30:56.125" v="101" actId="1036"/>
          <ac:spMkLst>
            <pc:docMk/>
            <pc:sldMk cId="3404260234" sldId="331"/>
            <ac:spMk id="22" creationId="{DA1853E8-098B-835B-3802-E7ED5E1EB4F3}"/>
          </ac:spMkLst>
        </pc:spChg>
        <pc:spChg chg="mod">
          <ac:chgData name="Marco Parenzan" userId="a83bbb23f3e251dc" providerId="LiveId" clId="{40A54A50-5E69-405B-8347-434A6610B495}" dt="2024-02-23T16:30:56.125" v="101" actId="1036"/>
          <ac:spMkLst>
            <pc:docMk/>
            <pc:sldMk cId="3404260234" sldId="331"/>
            <ac:spMk id="24" creationId="{8D5C3EE8-9199-BAF0-2332-AC630EA02054}"/>
          </ac:spMkLst>
        </pc:spChg>
        <pc:spChg chg="mod">
          <ac:chgData name="Marco Parenzan" userId="a83bbb23f3e251dc" providerId="LiveId" clId="{40A54A50-5E69-405B-8347-434A6610B495}" dt="2024-02-23T16:30:56.125" v="101" actId="1036"/>
          <ac:spMkLst>
            <pc:docMk/>
            <pc:sldMk cId="3404260234" sldId="331"/>
            <ac:spMk id="25" creationId="{67474B0A-E470-3CCD-8D69-18B0A41304CF}"/>
          </ac:spMkLst>
        </pc:spChg>
        <pc:spChg chg="mod">
          <ac:chgData name="Marco Parenzan" userId="a83bbb23f3e251dc" providerId="LiveId" clId="{40A54A50-5E69-405B-8347-434A6610B495}" dt="2024-02-23T16:31:11.996" v="154" actId="1036"/>
          <ac:spMkLst>
            <pc:docMk/>
            <pc:sldMk cId="3404260234" sldId="331"/>
            <ac:spMk id="27" creationId="{A62AAB26-116C-575E-222D-B5FDA656C21F}"/>
          </ac:spMkLst>
        </pc:spChg>
        <pc:spChg chg="mod">
          <ac:chgData name="Marco Parenzan" userId="a83bbb23f3e251dc" providerId="LiveId" clId="{40A54A50-5E69-405B-8347-434A6610B495}" dt="2024-02-23T16:31:00.547" v="113" actId="1035"/>
          <ac:spMkLst>
            <pc:docMk/>
            <pc:sldMk cId="3404260234" sldId="331"/>
            <ac:spMk id="28" creationId="{A8658605-F649-024B-AF69-8D81F0575010}"/>
          </ac:spMkLst>
        </pc:spChg>
        <pc:spChg chg="mod">
          <ac:chgData name="Marco Parenzan" userId="a83bbb23f3e251dc" providerId="LiveId" clId="{40A54A50-5E69-405B-8347-434A6610B495}" dt="2024-02-23T16:31:21.229" v="156" actId="1076"/>
          <ac:spMkLst>
            <pc:docMk/>
            <pc:sldMk cId="3404260234" sldId="331"/>
            <ac:spMk id="29" creationId="{FE36975F-F177-FD56-F7C0-C077730F2B39}"/>
          </ac:spMkLst>
        </pc:spChg>
        <pc:spChg chg="mod">
          <ac:chgData name="Marco Parenzan" userId="a83bbb23f3e251dc" providerId="LiveId" clId="{40A54A50-5E69-405B-8347-434A6610B495}" dt="2024-02-23T16:30:56.125" v="101" actId="1036"/>
          <ac:spMkLst>
            <pc:docMk/>
            <pc:sldMk cId="3404260234" sldId="331"/>
            <ac:spMk id="30" creationId="{E9F5D012-0520-CE0E-0599-4F455D546A5E}"/>
          </ac:spMkLst>
        </pc:spChg>
        <pc:grpChg chg="mod">
          <ac:chgData name="Marco Parenzan" userId="a83bbb23f3e251dc" providerId="LiveId" clId="{40A54A50-5E69-405B-8347-434A6610B495}" dt="2024-02-23T16:31:10.260" v="153" actId="1035"/>
          <ac:grpSpMkLst>
            <pc:docMk/>
            <pc:sldMk cId="3404260234" sldId="331"/>
            <ac:grpSpMk id="12" creationId="{94647596-3151-97D5-5FF9-EB72FFA8C478}"/>
          </ac:grpSpMkLst>
        </pc:grpChg>
        <pc:grpChg chg="mod">
          <ac:chgData name="Marco Parenzan" userId="a83bbb23f3e251dc" providerId="LiveId" clId="{40A54A50-5E69-405B-8347-434A6610B495}" dt="2024-02-23T16:31:00.547" v="113" actId="1035"/>
          <ac:grpSpMkLst>
            <pc:docMk/>
            <pc:sldMk cId="3404260234" sldId="331"/>
            <ac:grpSpMk id="16" creationId="{149E2DCC-0C10-82C8-F47A-4EAD2948D256}"/>
          </ac:grpSpMkLst>
        </pc:grpChg>
        <pc:grpChg chg="mod">
          <ac:chgData name="Marco Parenzan" userId="a83bbb23f3e251dc" providerId="LiveId" clId="{40A54A50-5E69-405B-8347-434A6610B495}" dt="2024-02-23T16:31:11.996" v="154" actId="1036"/>
          <ac:grpSpMkLst>
            <pc:docMk/>
            <pc:sldMk cId="3404260234" sldId="331"/>
            <ac:grpSpMk id="21" creationId="{6E5D1496-2896-049D-D65D-613C480DA29C}"/>
          </ac:grpSpMkLst>
        </pc:grpChg>
        <pc:grpChg chg="mod">
          <ac:chgData name="Marco Parenzan" userId="a83bbb23f3e251dc" providerId="LiveId" clId="{40A54A50-5E69-405B-8347-434A6610B495}" dt="2024-02-23T16:30:56.125" v="101" actId="1036"/>
          <ac:grpSpMkLst>
            <pc:docMk/>
            <pc:sldMk cId="3404260234" sldId="331"/>
            <ac:grpSpMk id="23" creationId="{432BE0B5-F68B-CA01-AB47-AFC32F268A87}"/>
          </ac:grpSpMkLst>
        </pc:grpChg>
        <pc:picChg chg="mod">
          <ac:chgData name="Marco Parenzan" userId="a83bbb23f3e251dc" providerId="LiveId" clId="{40A54A50-5E69-405B-8347-434A6610B495}" dt="2024-02-23T16:31:18.911" v="155" actId="1076"/>
          <ac:picMkLst>
            <pc:docMk/>
            <pc:sldMk cId="3404260234" sldId="331"/>
            <ac:picMk id="2" creationId="{811121D3-9659-E5B1-3B9B-C2A34D368263}"/>
          </ac:picMkLst>
        </pc:picChg>
        <pc:picChg chg="mod">
          <ac:chgData name="Marco Parenzan" userId="a83bbb23f3e251dc" providerId="LiveId" clId="{40A54A50-5E69-405B-8347-434A6610B495}" dt="2024-02-23T16:31:45.162" v="162" actId="465"/>
          <ac:picMkLst>
            <pc:docMk/>
            <pc:sldMk cId="3404260234" sldId="331"/>
            <ac:picMk id="3" creationId="{CB65C605-345B-35A4-DB7E-E1B91B5EAB5A}"/>
          </ac:picMkLst>
        </pc:picChg>
        <pc:picChg chg="mod">
          <ac:chgData name="Marco Parenzan" userId="a83bbb23f3e251dc" providerId="LiveId" clId="{40A54A50-5E69-405B-8347-434A6610B495}" dt="2024-02-23T16:31:45.162" v="162" actId="465"/>
          <ac:picMkLst>
            <pc:docMk/>
            <pc:sldMk cId="3404260234" sldId="331"/>
            <ac:picMk id="4" creationId="{9C0FA11B-71FC-BC33-0857-6DF194782D6B}"/>
          </ac:picMkLst>
        </pc:picChg>
        <pc:picChg chg="mod">
          <ac:chgData name="Marco Parenzan" userId="a83bbb23f3e251dc" providerId="LiveId" clId="{40A54A50-5E69-405B-8347-434A6610B495}" dt="2024-02-23T16:30:56.125" v="101" actId="1036"/>
          <ac:picMkLst>
            <pc:docMk/>
            <pc:sldMk cId="3404260234" sldId="331"/>
            <ac:picMk id="5" creationId="{FB6B7F81-1AF0-3D66-0D71-0779EFA0099A}"/>
          </ac:picMkLst>
        </pc:picChg>
        <pc:picChg chg="mod">
          <ac:chgData name="Marco Parenzan" userId="a83bbb23f3e251dc" providerId="LiveId" clId="{40A54A50-5E69-405B-8347-434A6610B495}" dt="2024-02-23T16:31:45.162" v="162" actId="465"/>
          <ac:picMkLst>
            <pc:docMk/>
            <pc:sldMk cId="3404260234" sldId="331"/>
            <ac:picMk id="6" creationId="{9B9AACD6-3ED6-A6D8-421E-67832A7EC180}"/>
          </ac:picMkLst>
        </pc:picChg>
        <pc:picChg chg="mod">
          <ac:chgData name="Marco Parenzan" userId="a83bbb23f3e251dc" providerId="LiveId" clId="{40A54A50-5E69-405B-8347-434A6610B495}" dt="2024-02-23T16:31:45.162" v="162" actId="465"/>
          <ac:picMkLst>
            <pc:docMk/>
            <pc:sldMk cId="3404260234" sldId="331"/>
            <ac:picMk id="9" creationId="{CDB21F24-FBE1-BBA8-B9C7-BAB012856B70}"/>
          </ac:picMkLst>
        </pc:picChg>
        <pc:picChg chg="mod">
          <ac:chgData name="Marco Parenzan" userId="a83bbb23f3e251dc" providerId="LiveId" clId="{40A54A50-5E69-405B-8347-434A6610B495}" dt="2024-02-23T16:31:55.349" v="163" actId="1076"/>
          <ac:picMkLst>
            <pc:docMk/>
            <pc:sldMk cId="3404260234" sldId="331"/>
            <ac:picMk id="10" creationId="{DDA63EE1-A7C8-6FA8-79F6-D7635B988A4D}"/>
          </ac:picMkLst>
        </pc:picChg>
        <pc:picChg chg="mod">
          <ac:chgData name="Marco Parenzan" userId="a83bbb23f3e251dc" providerId="LiveId" clId="{40A54A50-5E69-405B-8347-434A6610B495}" dt="2024-02-23T16:30:56.125" v="101" actId="1036"/>
          <ac:picMkLst>
            <pc:docMk/>
            <pc:sldMk cId="3404260234" sldId="331"/>
            <ac:picMk id="13" creationId="{1001602A-4505-5C6F-EC49-070895C8DF51}"/>
          </ac:picMkLst>
        </pc:picChg>
        <pc:picChg chg="mod">
          <ac:chgData name="Marco Parenzan" userId="a83bbb23f3e251dc" providerId="LiveId" clId="{40A54A50-5E69-405B-8347-434A6610B495}" dt="2024-02-23T16:30:56.125" v="101" actId="1036"/>
          <ac:picMkLst>
            <pc:docMk/>
            <pc:sldMk cId="3404260234" sldId="331"/>
            <ac:picMk id="26" creationId="{ABE4A6E0-39AE-B8CC-C0AE-CDF393D7DBD7}"/>
          </ac:picMkLst>
        </pc:picChg>
      </pc:sldChg>
      <pc:sldChg chg="modSp add mod ord modClrScheme modAnim chgLayout">
        <pc:chgData name="Marco Parenzan" userId="a83bbb23f3e251dc" providerId="LiveId" clId="{40A54A50-5E69-405B-8347-434A6610B495}" dt="2024-02-23T16:59:19.140" v="734"/>
        <pc:sldMkLst>
          <pc:docMk/>
          <pc:sldMk cId="3546775416" sldId="687"/>
        </pc:sldMkLst>
        <pc:spChg chg="mod ord">
          <ac:chgData name="Marco Parenzan" userId="a83bbb23f3e251dc" providerId="LiveId" clId="{40A54A50-5E69-405B-8347-434A6610B495}" dt="2024-02-23T16:58:28.669" v="606" actId="21"/>
          <ac:spMkLst>
            <pc:docMk/>
            <pc:sldMk cId="3546775416" sldId="687"/>
            <ac:spMk id="4" creationId="{BA585F5A-C0B8-D107-5455-EF8BFFFB1C47}"/>
          </ac:spMkLst>
        </pc:spChg>
        <pc:spChg chg="mod ord">
          <ac:chgData name="Marco Parenzan" userId="a83bbb23f3e251dc" providerId="LiveId" clId="{40A54A50-5E69-405B-8347-434A6610B495}" dt="2024-02-23T16:59:14.184" v="733" actId="20577"/>
          <ac:spMkLst>
            <pc:docMk/>
            <pc:sldMk cId="3546775416" sldId="687"/>
            <ac:spMk id="5" creationId="{F7D92D4B-1117-5910-A46C-57305DE669D9}"/>
          </ac:spMkLst>
        </pc:spChg>
      </pc:sldChg>
      <pc:sldChg chg="modSp add mod modClrScheme chgLayout">
        <pc:chgData name="Marco Parenzan" userId="a83bbb23f3e251dc" providerId="LiveId" clId="{40A54A50-5E69-405B-8347-434A6610B495}" dt="2024-02-16T21:16:38.620" v="22" actId="700"/>
        <pc:sldMkLst>
          <pc:docMk/>
          <pc:sldMk cId="1459475209" sldId="707"/>
        </pc:sldMkLst>
        <pc:spChg chg="mod ord">
          <ac:chgData name="Marco Parenzan" userId="a83bbb23f3e251dc" providerId="LiveId" clId="{40A54A50-5E69-405B-8347-434A6610B495}" dt="2024-02-16T21:16:38.620" v="22" actId="700"/>
          <ac:spMkLst>
            <pc:docMk/>
            <pc:sldMk cId="1459475209" sldId="707"/>
            <ac:spMk id="4" creationId="{3AB67C4B-8E34-2B63-01DB-7C9591F0E873}"/>
          </ac:spMkLst>
        </pc:spChg>
        <pc:picChg chg="mod ord">
          <ac:chgData name="Marco Parenzan" userId="a83bbb23f3e251dc" providerId="LiveId" clId="{40A54A50-5E69-405B-8347-434A6610B495}" dt="2024-02-16T21:16:38.620" v="22" actId="700"/>
          <ac:picMkLst>
            <pc:docMk/>
            <pc:sldMk cId="1459475209" sldId="707"/>
            <ac:picMk id="3074" creationId="{2F35D3DD-B1B8-BE70-7B92-CDDE4C85209F}"/>
          </ac:picMkLst>
        </pc:picChg>
      </pc:sldChg>
      <pc:sldChg chg="modSp add mod ord modClrScheme chgLayout">
        <pc:chgData name="Marco Parenzan" userId="a83bbb23f3e251dc" providerId="LiveId" clId="{40A54A50-5E69-405B-8347-434A6610B495}" dt="2024-02-23T16:54:53.739" v="572"/>
        <pc:sldMkLst>
          <pc:docMk/>
          <pc:sldMk cId="2441435742" sldId="712"/>
        </pc:sldMkLst>
        <pc:spChg chg="mod ord">
          <ac:chgData name="Marco Parenzan" userId="a83bbb23f3e251dc" providerId="LiveId" clId="{40A54A50-5E69-405B-8347-434A6610B495}" dt="2024-02-16T21:17:01.749" v="25" actId="700"/>
          <ac:spMkLst>
            <pc:docMk/>
            <pc:sldMk cId="2441435742" sldId="712"/>
            <ac:spMk id="2" creationId="{3878AD09-F4A8-6E7F-C915-83B64E54E82D}"/>
          </ac:spMkLst>
        </pc:spChg>
        <pc:spChg chg="mod ord">
          <ac:chgData name="Marco Parenzan" userId="a83bbb23f3e251dc" providerId="LiveId" clId="{40A54A50-5E69-405B-8347-434A6610B495}" dt="2024-02-16T21:17:01.749" v="25" actId="700"/>
          <ac:spMkLst>
            <pc:docMk/>
            <pc:sldMk cId="2441435742" sldId="712"/>
            <ac:spMk id="3" creationId="{5CFDA831-91EF-812A-2353-FB18DC80CBD0}"/>
          </ac:spMkLst>
        </pc:spChg>
        <pc:picChg chg="mod ord">
          <ac:chgData name="Marco Parenzan" userId="a83bbb23f3e251dc" providerId="LiveId" clId="{40A54A50-5E69-405B-8347-434A6610B495}" dt="2024-02-16T21:17:01.749" v="25" actId="700"/>
          <ac:picMkLst>
            <pc:docMk/>
            <pc:sldMk cId="2441435742" sldId="712"/>
            <ac:picMk id="5" creationId="{112364F6-6AD4-DE36-2559-4A242FB8D8C3}"/>
          </ac:picMkLst>
        </pc:picChg>
      </pc:sldChg>
      <pc:sldChg chg="modSp add mod modClrScheme chgLayout">
        <pc:chgData name="Marco Parenzan" userId="a83bbb23f3e251dc" providerId="LiveId" clId="{40A54A50-5E69-405B-8347-434A6610B495}" dt="2024-02-16T21:16:09.471" v="18" actId="700"/>
        <pc:sldMkLst>
          <pc:docMk/>
          <pc:sldMk cId="2527819701" sldId="2876"/>
        </pc:sldMkLst>
        <pc:spChg chg="mod ord">
          <ac:chgData name="Marco Parenzan" userId="a83bbb23f3e251dc" providerId="LiveId" clId="{40A54A50-5E69-405B-8347-434A6610B495}" dt="2024-02-16T21:16:09.471" v="18" actId="700"/>
          <ac:spMkLst>
            <pc:docMk/>
            <pc:sldMk cId="2527819701" sldId="2876"/>
            <ac:spMk id="2" creationId="{2E47137B-A11C-49AF-A344-9732870512D7}"/>
          </ac:spMkLst>
        </pc:spChg>
        <pc:spChg chg="mod ord">
          <ac:chgData name="Marco Parenzan" userId="a83bbb23f3e251dc" providerId="LiveId" clId="{40A54A50-5E69-405B-8347-434A6610B495}" dt="2024-02-16T21:16:09.471" v="18" actId="700"/>
          <ac:spMkLst>
            <pc:docMk/>
            <pc:sldMk cId="2527819701" sldId="2876"/>
            <ac:spMk id="3" creationId="{22BFEB33-83E1-4DC8-BBB2-FB073858B6B4}"/>
          </ac:spMkLst>
        </pc:spChg>
      </pc:sldChg>
      <pc:sldChg chg="addSp delSp modSp add mod modClrScheme chgLayout">
        <pc:chgData name="Marco Parenzan" userId="a83bbb23f3e251dc" providerId="LiveId" clId="{40A54A50-5E69-405B-8347-434A6610B495}" dt="2024-02-16T19:55:06.925" v="15" actId="6264"/>
        <pc:sldMkLst>
          <pc:docMk/>
          <pc:sldMk cId="1199872443" sldId="2927"/>
        </pc:sldMkLst>
        <pc:spChg chg="mod ord">
          <ac:chgData name="Marco Parenzan" userId="a83bbb23f3e251dc" providerId="LiveId" clId="{40A54A50-5E69-405B-8347-434A6610B495}" dt="2024-02-16T19:55:06.925" v="15" actId="6264"/>
          <ac:spMkLst>
            <pc:docMk/>
            <pc:sldMk cId="1199872443" sldId="2927"/>
            <ac:spMk id="2" creationId="{ACC125BD-E1BB-44E9-A11F-5964AB56C357}"/>
          </ac:spMkLst>
        </pc:spChg>
        <pc:spChg chg="add del mod">
          <ac:chgData name="Marco Parenzan" userId="a83bbb23f3e251dc" providerId="LiveId" clId="{40A54A50-5E69-405B-8347-434A6610B495}" dt="2024-02-16T19:55:06.925" v="15" actId="6264"/>
          <ac:spMkLst>
            <pc:docMk/>
            <pc:sldMk cId="1199872443" sldId="2927"/>
            <ac:spMk id="3" creationId="{93FB1638-8CC2-9E60-472B-81632D35CF62}"/>
          </ac:spMkLst>
        </pc:spChg>
        <pc:spChg chg="add del mod">
          <ac:chgData name="Marco Parenzan" userId="a83bbb23f3e251dc" providerId="LiveId" clId="{40A54A50-5E69-405B-8347-434A6610B495}" dt="2024-02-16T19:55:06.925" v="15" actId="6264"/>
          <ac:spMkLst>
            <pc:docMk/>
            <pc:sldMk cId="1199872443" sldId="2927"/>
            <ac:spMk id="4" creationId="{B9692722-61B0-38F0-EDBD-59F0F3D256F9}"/>
          </ac:spMkLst>
        </pc:spChg>
        <pc:spChg chg="mod ord">
          <ac:chgData name="Marco Parenzan" userId="a83bbb23f3e251dc" providerId="LiveId" clId="{40A54A50-5E69-405B-8347-434A6610B495}" dt="2024-02-16T19:55:06.925" v="15" actId="6264"/>
          <ac:spMkLst>
            <pc:docMk/>
            <pc:sldMk cId="1199872443" sldId="2927"/>
            <ac:spMk id="5" creationId="{5BE2C6B4-6CC7-4EFF-926E-9095F36FEC5C}"/>
          </ac:spMkLst>
        </pc:spChg>
      </pc:sldChg>
      <pc:sldChg chg="modSp add mod modClrScheme chgLayout">
        <pc:chgData name="Marco Parenzan" userId="a83bbb23f3e251dc" providerId="LiveId" clId="{40A54A50-5E69-405B-8347-434A6610B495}" dt="2024-02-23T16:56:08.816" v="588" actId="1076"/>
        <pc:sldMkLst>
          <pc:docMk/>
          <pc:sldMk cId="1714145831" sldId="2076137352"/>
        </pc:sldMkLst>
        <pc:spChg chg="mod ord">
          <ac:chgData name="Marco Parenzan" userId="a83bbb23f3e251dc" providerId="LiveId" clId="{40A54A50-5E69-405B-8347-434A6610B495}" dt="2024-02-23T16:55:37.533" v="579" actId="20577"/>
          <ac:spMkLst>
            <pc:docMk/>
            <pc:sldMk cId="1714145831" sldId="2076137352"/>
            <ac:spMk id="2" creationId="{B70F6721-A6EB-AB02-9D1F-D645846BF8AB}"/>
          </ac:spMkLst>
        </pc:spChg>
        <pc:spChg chg="mod">
          <ac:chgData name="Marco Parenzan" userId="a83bbb23f3e251dc" providerId="LiveId" clId="{40A54A50-5E69-405B-8347-434A6610B495}" dt="2024-02-23T16:56:08.816" v="588" actId="1076"/>
          <ac:spMkLst>
            <pc:docMk/>
            <pc:sldMk cId="1714145831" sldId="2076137352"/>
            <ac:spMk id="4" creationId="{9511A834-37C2-7422-3512-32EDA38E7DE6}"/>
          </ac:spMkLst>
        </pc:spChg>
        <pc:picChg chg="mod">
          <ac:chgData name="Marco Parenzan" userId="a83bbb23f3e251dc" providerId="LiveId" clId="{40A54A50-5E69-405B-8347-434A6610B495}" dt="2024-02-23T16:56:07.069" v="587" actId="1076"/>
          <ac:picMkLst>
            <pc:docMk/>
            <pc:sldMk cId="1714145831" sldId="2076137352"/>
            <ac:picMk id="1026" creationId="{11AC01D6-7B83-4607-5B27-5661DC7055A4}"/>
          </ac:picMkLst>
        </pc:picChg>
      </pc:sldChg>
      <pc:sldChg chg="modSp add mod modClrScheme chgLayout">
        <pc:chgData name="Marco Parenzan" userId="a83bbb23f3e251dc" providerId="LiveId" clId="{40A54A50-5E69-405B-8347-434A6610B495}" dt="2024-02-16T19:54:38.406" v="9" actId="700"/>
        <pc:sldMkLst>
          <pc:docMk/>
          <pc:sldMk cId="215857945" sldId="2076137353"/>
        </pc:sldMkLst>
        <pc:spChg chg="mod ord">
          <ac:chgData name="Marco Parenzan" userId="a83bbb23f3e251dc" providerId="LiveId" clId="{40A54A50-5E69-405B-8347-434A6610B495}" dt="2024-02-16T19:54:38.406" v="9" actId="700"/>
          <ac:spMkLst>
            <pc:docMk/>
            <pc:sldMk cId="215857945" sldId="2076137353"/>
            <ac:spMk id="2" creationId="{6C5875E7-82C8-72E3-1449-CAE0D35400B5}"/>
          </ac:spMkLst>
        </pc:spChg>
        <pc:spChg chg="mod ord">
          <ac:chgData name="Marco Parenzan" userId="a83bbb23f3e251dc" providerId="LiveId" clId="{40A54A50-5E69-405B-8347-434A6610B495}" dt="2024-02-16T19:54:38.406" v="9" actId="700"/>
          <ac:spMkLst>
            <pc:docMk/>
            <pc:sldMk cId="215857945" sldId="2076137353"/>
            <ac:spMk id="8" creationId="{E8A12465-26A8-A815-4DBE-3DFA94B4F360}"/>
          </ac:spMkLst>
        </pc:spChg>
        <pc:picChg chg="mod ord">
          <ac:chgData name="Marco Parenzan" userId="a83bbb23f3e251dc" providerId="LiveId" clId="{40A54A50-5E69-405B-8347-434A6610B495}" dt="2024-02-16T19:54:38.406" v="9" actId="700"/>
          <ac:picMkLst>
            <pc:docMk/>
            <pc:sldMk cId="215857945" sldId="2076137353"/>
            <ac:picMk id="1026" creationId="{B9BB9FEC-1CE5-EF52-3BE5-BFD3C018ACCD}"/>
          </ac:picMkLst>
        </pc:picChg>
      </pc:sldChg>
      <pc:sldChg chg="addSp delSp modSp add mod modClrScheme chgLayout">
        <pc:chgData name="Marco Parenzan" userId="a83bbb23f3e251dc" providerId="LiveId" clId="{40A54A50-5E69-405B-8347-434A6610B495}" dt="2024-02-23T16:33:25.272" v="186" actId="207"/>
        <pc:sldMkLst>
          <pc:docMk/>
          <pc:sldMk cId="3042173619" sldId="2076137354"/>
        </pc:sldMkLst>
        <pc:spChg chg="mod ord">
          <ac:chgData name="Marco Parenzan" userId="a83bbb23f3e251dc" providerId="LiveId" clId="{40A54A50-5E69-405B-8347-434A6610B495}" dt="2024-02-23T16:32:47.025" v="181" actId="700"/>
          <ac:spMkLst>
            <pc:docMk/>
            <pc:sldMk cId="3042173619" sldId="2076137354"/>
            <ac:spMk id="2" creationId="{ED8F3826-13E8-E639-576A-AB8B318BF4D4}"/>
          </ac:spMkLst>
        </pc:spChg>
        <pc:spChg chg="add del mod ord">
          <ac:chgData name="Marco Parenzan" userId="a83bbb23f3e251dc" providerId="LiveId" clId="{40A54A50-5E69-405B-8347-434A6610B495}" dt="2024-02-23T16:32:47.025" v="181" actId="700"/>
          <ac:spMkLst>
            <pc:docMk/>
            <pc:sldMk cId="3042173619" sldId="2076137354"/>
            <ac:spMk id="3" creationId="{1651C633-936E-6FA8-DC3E-5E8CC4691DCA}"/>
          </ac:spMkLst>
        </pc:spChg>
        <pc:spChg chg="add mod ord">
          <ac:chgData name="Marco Parenzan" userId="a83bbb23f3e251dc" providerId="LiveId" clId="{40A54A50-5E69-405B-8347-434A6610B495}" dt="2024-02-23T16:33:16.119" v="183" actId="207"/>
          <ac:spMkLst>
            <pc:docMk/>
            <pc:sldMk cId="3042173619" sldId="2076137354"/>
            <ac:spMk id="4" creationId="{5AA933A9-87A0-32C5-2A3A-B9FACC2CBDC8}"/>
          </ac:spMkLst>
        </pc:spChg>
        <pc:spChg chg="add mod ord">
          <ac:chgData name="Marco Parenzan" userId="a83bbb23f3e251dc" providerId="LiveId" clId="{40A54A50-5E69-405B-8347-434A6610B495}" dt="2024-02-23T16:33:25.272" v="186" actId="207"/>
          <ac:spMkLst>
            <pc:docMk/>
            <pc:sldMk cId="3042173619" sldId="2076137354"/>
            <ac:spMk id="5" creationId="{6DA12226-6AEB-65EF-CD71-4C43961D8E8D}"/>
          </ac:spMkLst>
        </pc:spChg>
        <pc:spChg chg="del mod ord">
          <ac:chgData name="Marco Parenzan" userId="a83bbb23f3e251dc" providerId="LiveId" clId="{40A54A50-5E69-405B-8347-434A6610B495}" dt="2024-02-16T19:54:38.406" v="9" actId="700"/>
          <ac:spMkLst>
            <pc:docMk/>
            <pc:sldMk cId="3042173619" sldId="2076137354"/>
            <ac:spMk id="6" creationId="{830C2558-EECA-CDA6-043B-76BAEDFEDB95}"/>
          </ac:spMkLst>
        </pc:spChg>
        <pc:spChg chg="del">
          <ac:chgData name="Marco Parenzan" userId="a83bbb23f3e251dc" providerId="LiveId" clId="{40A54A50-5E69-405B-8347-434A6610B495}" dt="2024-02-16T19:54:38.406" v="9" actId="700"/>
          <ac:spMkLst>
            <pc:docMk/>
            <pc:sldMk cId="3042173619" sldId="2076137354"/>
            <ac:spMk id="7" creationId="{DB703DFE-434C-9E24-871D-FFDD0B7370B5}"/>
          </ac:spMkLst>
        </pc:spChg>
      </pc:sldChg>
      <pc:sldChg chg="modSp add mod modClrScheme chgLayout">
        <pc:chgData name="Marco Parenzan" userId="a83bbb23f3e251dc" providerId="LiveId" clId="{40A54A50-5E69-405B-8347-434A6610B495}" dt="2024-02-16T21:16:18.773" v="19" actId="700"/>
        <pc:sldMkLst>
          <pc:docMk/>
          <pc:sldMk cId="3090489202" sldId="2076137355"/>
        </pc:sldMkLst>
        <pc:spChg chg="mod ord">
          <ac:chgData name="Marco Parenzan" userId="a83bbb23f3e251dc" providerId="LiveId" clId="{40A54A50-5E69-405B-8347-434A6610B495}" dt="2024-02-16T21:16:18.773" v="19" actId="700"/>
          <ac:spMkLst>
            <pc:docMk/>
            <pc:sldMk cId="3090489202" sldId="2076137355"/>
            <ac:spMk id="5" creationId="{1D982F24-D12A-1030-17CF-9B7355C1493F}"/>
          </ac:spMkLst>
        </pc:spChg>
        <pc:graphicFrameChg chg="mod ord modGraphic">
          <ac:chgData name="Marco Parenzan" userId="a83bbb23f3e251dc" providerId="LiveId" clId="{40A54A50-5E69-405B-8347-434A6610B495}" dt="2024-02-16T21:16:18.773" v="19" actId="700"/>
          <ac:graphicFrameMkLst>
            <pc:docMk/>
            <pc:sldMk cId="3090489202" sldId="2076137355"/>
            <ac:graphicFrameMk id="7" creationId="{5DF3B4B9-CF64-2B50-8781-E02C6ED77161}"/>
          </ac:graphicFrameMkLst>
        </pc:graphicFrameChg>
      </pc:sldChg>
      <pc:sldChg chg="modSp add mod modClrScheme chgLayout">
        <pc:chgData name="Marco Parenzan" userId="a83bbb23f3e251dc" providerId="LiveId" clId="{40A54A50-5E69-405B-8347-434A6610B495}" dt="2024-02-16T21:16:09.471" v="18" actId="700"/>
        <pc:sldMkLst>
          <pc:docMk/>
          <pc:sldMk cId="3970676091" sldId="2147309125"/>
        </pc:sldMkLst>
        <pc:spChg chg="mod ord">
          <ac:chgData name="Marco Parenzan" userId="a83bbb23f3e251dc" providerId="LiveId" clId="{40A54A50-5E69-405B-8347-434A6610B495}" dt="2024-02-16T21:16:09.471" v="18" actId="700"/>
          <ac:spMkLst>
            <pc:docMk/>
            <pc:sldMk cId="3970676091" sldId="2147309125"/>
            <ac:spMk id="4" creationId="{23CB3876-8213-434D-BDC9-AD670234F8B2}"/>
          </ac:spMkLst>
        </pc:spChg>
        <pc:spChg chg="mod ord">
          <ac:chgData name="Marco Parenzan" userId="a83bbb23f3e251dc" providerId="LiveId" clId="{40A54A50-5E69-405B-8347-434A6610B495}" dt="2024-02-16T21:16:09.471" v="18" actId="700"/>
          <ac:spMkLst>
            <pc:docMk/>
            <pc:sldMk cId="3970676091" sldId="2147309125"/>
            <ac:spMk id="5" creationId="{8E457AD1-7ED8-49BC-908F-B42460E9687E}"/>
          </ac:spMkLst>
        </pc:spChg>
      </pc:sldChg>
      <pc:sldChg chg="modSp add mod modClrScheme chgLayout">
        <pc:chgData name="Marco Parenzan" userId="a83bbb23f3e251dc" providerId="LiveId" clId="{40A54A50-5E69-405B-8347-434A6610B495}" dt="2024-02-16T21:35:45.609" v="84" actId="700"/>
        <pc:sldMkLst>
          <pc:docMk/>
          <pc:sldMk cId="3022924319" sldId="2147309225"/>
        </pc:sldMkLst>
        <pc:spChg chg="mod ord">
          <ac:chgData name="Marco Parenzan" userId="a83bbb23f3e251dc" providerId="LiveId" clId="{40A54A50-5E69-405B-8347-434A6610B495}" dt="2024-02-16T21:35:45.609" v="84" actId="700"/>
          <ac:spMkLst>
            <pc:docMk/>
            <pc:sldMk cId="3022924319" sldId="2147309225"/>
            <ac:spMk id="2" creationId="{D9ED0BC4-C9EF-AB51-9DB3-7D71AC4C37F1}"/>
          </ac:spMkLst>
        </pc:spChg>
        <pc:picChg chg="mod ord">
          <ac:chgData name="Marco Parenzan" userId="a83bbb23f3e251dc" providerId="LiveId" clId="{40A54A50-5E69-405B-8347-434A6610B495}" dt="2024-02-16T21:35:45.609" v="84" actId="700"/>
          <ac:picMkLst>
            <pc:docMk/>
            <pc:sldMk cId="3022924319" sldId="2147309225"/>
            <ac:picMk id="13" creationId="{F00F7655-ED4E-3FE6-3AE9-B1C0E72726E1}"/>
          </ac:picMkLst>
        </pc:picChg>
      </pc:sldChg>
      <pc:sldChg chg="modSp add mod modClrScheme chgLayout">
        <pc:chgData name="Marco Parenzan" userId="a83bbb23f3e251dc" providerId="LiveId" clId="{40A54A50-5E69-405B-8347-434A6610B495}" dt="2024-02-16T21:16:47.198" v="23" actId="700"/>
        <pc:sldMkLst>
          <pc:docMk/>
          <pc:sldMk cId="3800580375" sldId="2147309227"/>
        </pc:sldMkLst>
        <pc:spChg chg="mod ord">
          <ac:chgData name="Marco Parenzan" userId="a83bbb23f3e251dc" providerId="LiveId" clId="{40A54A50-5E69-405B-8347-434A6610B495}" dt="2024-02-16T21:16:47.198" v="23" actId="700"/>
          <ac:spMkLst>
            <pc:docMk/>
            <pc:sldMk cId="3800580375" sldId="2147309227"/>
            <ac:spMk id="2" creationId="{1B945601-C2BC-A13E-1395-5A8203E2E02E}"/>
          </ac:spMkLst>
        </pc:spChg>
        <pc:picChg chg="mod ord">
          <ac:chgData name="Marco Parenzan" userId="a83bbb23f3e251dc" providerId="LiveId" clId="{40A54A50-5E69-405B-8347-434A6610B495}" dt="2024-02-16T21:16:47.198" v="23" actId="700"/>
          <ac:picMkLst>
            <pc:docMk/>
            <pc:sldMk cId="3800580375" sldId="2147309227"/>
            <ac:picMk id="2050" creationId="{0591A9CB-429C-739D-7620-FB66BE58E4D9}"/>
          </ac:picMkLst>
        </pc:picChg>
      </pc:sldChg>
      <pc:sldChg chg="modSp add del mod modClrScheme chgLayout">
        <pc:chgData name="Marco Parenzan" userId="a83bbb23f3e251dc" providerId="LiveId" clId="{40A54A50-5E69-405B-8347-434A6610B495}" dt="2024-02-23T16:54:07.393" v="561" actId="47"/>
        <pc:sldMkLst>
          <pc:docMk/>
          <pc:sldMk cId="1550631270" sldId="2147309228"/>
        </pc:sldMkLst>
        <pc:spChg chg="mod ord">
          <ac:chgData name="Marco Parenzan" userId="a83bbb23f3e251dc" providerId="LiveId" clId="{40A54A50-5E69-405B-8347-434A6610B495}" dt="2024-02-16T21:36:53.893" v="90" actId="27636"/>
          <ac:spMkLst>
            <pc:docMk/>
            <pc:sldMk cId="1550631270" sldId="2147309228"/>
            <ac:spMk id="2" creationId="{AA1112C8-6C1D-812E-E092-734D080E5E14}"/>
          </ac:spMkLst>
        </pc:spChg>
        <pc:picChg chg="mod ord">
          <ac:chgData name="Marco Parenzan" userId="a83bbb23f3e251dc" providerId="LiveId" clId="{40A54A50-5E69-405B-8347-434A6610B495}" dt="2024-02-16T21:37:00.044" v="91" actId="1076"/>
          <ac:picMkLst>
            <pc:docMk/>
            <pc:sldMk cId="1550631270" sldId="2147309228"/>
            <ac:picMk id="9" creationId="{1C3036A9-B852-8E24-B27F-5D0F8823C00A}"/>
          </ac:picMkLst>
        </pc:picChg>
      </pc:sldChg>
      <pc:sldChg chg="modSp add mod ord modClrScheme chgLayout">
        <pc:chgData name="Marco Parenzan" userId="a83bbb23f3e251dc" providerId="LiveId" clId="{40A54A50-5E69-405B-8347-434A6610B495}" dt="2024-02-23T16:54:37.470" v="570" actId="1076"/>
        <pc:sldMkLst>
          <pc:docMk/>
          <pc:sldMk cId="184396319" sldId="2147309231"/>
        </pc:sldMkLst>
        <pc:spChg chg="mod ord">
          <ac:chgData name="Marco Parenzan" userId="a83bbb23f3e251dc" providerId="LiveId" clId="{40A54A50-5E69-405B-8347-434A6610B495}" dt="2024-02-16T21:17:27.256" v="34" actId="27636"/>
          <ac:spMkLst>
            <pc:docMk/>
            <pc:sldMk cId="184396319" sldId="2147309231"/>
            <ac:spMk id="2" creationId="{46D24D0E-6D22-C4ED-85B5-57509E28388F}"/>
          </ac:spMkLst>
        </pc:spChg>
        <pc:picChg chg="mod ord">
          <ac:chgData name="Marco Parenzan" userId="a83bbb23f3e251dc" providerId="LiveId" clId="{40A54A50-5E69-405B-8347-434A6610B495}" dt="2024-02-23T16:54:37.470" v="570" actId="1076"/>
          <ac:picMkLst>
            <pc:docMk/>
            <pc:sldMk cId="184396319" sldId="2147309231"/>
            <ac:picMk id="6" creationId="{5AC6B71D-41A9-1D56-24D6-A7D65AAD3992}"/>
          </ac:picMkLst>
        </pc:picChg>
      </pc:sldChg>
      <pc:sldChg chg="modSp add mod modClrScheme chgLayout">
        <pc:chgData name="Marco Parenzan" userId="a83bbb23f3e251dc" providerId="LiveId" clId="{40A54A50-5E69-405B-8347-434A6610B495}" dt="2024-02-23T16:43:00.485" v="273" actId="6549"/>
        <pc:sldMkLst>
          <pc:docMk/>
          <pc:sldMk cId="4217545835" sldId="2147309237"/>
        </pc:sldMkLst>
        <pc:spChg chg="mod ord">
          <ac:chgData name="Marco Parenzan" userId="a83bbb23f3e251dc" providerId="LiveId" clId="{40A54A50-5E69-405B-8347-434A6610B495}" dt="2024-02-23T16:43:00.485" v="273" actId="6549"/>
          <ac:spMkLst>
            <pc:docMk/>
            <pc:sldMk cId="4217545835" sldId="2147309237"/>
            <ac:spMk id="4" creationId="{ABA08355-16FC-E0E5-4B96-0A8423B8FD91}"/>
          </ac:spMkLst>
        </pc:spChg>
        <pc:spChg chg="mod ord">
          <ac:chgData name="Marco Parenzan" userId="a83bbb23f3e251dc" providerId="LiveId" clId="{40A54A50-5E69-405B-8347-434A6610B495}" dt="2024-02-23T16:36:03.453" v="234" actId="207"/>
          <ac:spMkLst>
            <pc:docMk/>
            <pc:sldMk cId="4217545835" sldId="2147309237"/>
            <ac:spMk id="5" creationId="{59C28C8B-2191-77CB-B8B4-148C9234B7C4}"/>
          </ac:spMkLst>
        </pc:spChg>
      </pc:sldChg>
      <pc:sldChg chg="addSp delSp modSp add mod ord modClrScheme modAnim chgLayout">
        <pc:chgData name="Marco Parenzan" userId="a83bbb23f3e251dc" providerId="LiveId" clId="{40A54A50-5E69-405B-8347-434A6610B495}" dt="2024-02-23T17:02:54.310" v="805"/>
        <pc:sldMkLst>
          <pc:docMk/>
          <pc:sldMk cId="2665107382" sldId="2147309252"/>
        </pc:sldMkLst>
        <pc:spChg chg="add mod">
          <ac:chgData name="Marco Parenzan" userId="a83bbb23f3e251dc" providerId="LiveId" clId="{40A54A50-5E69-405B-8347-434A6610B495}" dt="2024-02-23T17:02:39.644" v="801" actId="1582"/>
          <ac:spMkLst>
            <pc:docMk/>
            <pc:sldMk cId="2665107382" sldId="2147309252"/>
            <ac:spMk id="3" creationId="{8E6E97ED-1088-A5A9-C54A-4645F6D73916}"/>
          </ac:spMkLst>
        </pc:spChg>
        <pc:spChg chg="mod ord">
          <ac:chgData name="Marco Parenzan" userId="a83bbb23f3e251dc" providerId="LiveId" clId="{40A54A50-5E69-405B-8347-434A6610B495}" dt="2024-02-16T21:35:34.301" v="82" actId="700"/>
          <ac:spMkLst>
            <pc:docMk/>
            <pc:sldMk cId="2665107382" sldId="2147309252"/>
            <ac:spMk id="4" creationId="{2CD78F6D-1CA3-C134-3DE9-8438A6872D0A}"/>
          </ac:spMkLst>
        </pc:spChg>
        <pc:picChg chg="add mod">
          <ac:chgData name="Marco Parenzan" userId="a83bbb23f3e251dc" providerId="LiveId" clId="{40A54A50-5E69-405B-8347-434A6610B495}" dt="2024-02-23T16:59:29.515" v="735" actId="1076"/>
          <ac:picMkLst>
            <pc:docMk/>
            <pc:sldMk cId="2665107382" sldId="2147309252"/>
            <ac:picMk id="2" creationId="{CEB2AE25-F0DD-FD3D-8012-9604B0B2F051}"/>
          </ac:picMkLst>
        </pc:picChg>
        <pc:picChg chg="add del mod">
          <ac:chgData name="Marco Parenzan" userId="a83bbb23f3e251dc" providerId="LiveId" clId="{40A54A50-5E69-405B-8347-434A6610B495}" dt="2024-02-23T16:57:47.502" v="601" actId="21"/>
          <ac:picMkLst>
            <pc:docMk/>
            <pc:sldMk cId="2665107382" sldId="2147309252"/>
            <ac:picMk id="1028" creationId="{43F90160-1D7A-3375-3B6B-BD95D9405D23}"/>
          </ac:picMkLst>
        </pc:picChg>
        <pc:picChg chg="add del mod ord">
          <ac:chgData name="Marco Parenzan" userId="a83bbb23f3e251dc" providerId="LiveId" clId="{40A54A50-5E69-405B-8347-434A6610B495}" dt="2024-02-23T16:57:47.502" v="601" actId="21"/>
          <ac:picMkLst>
            <pc:docMk/>
            <pc:sldMk cId="2665107382" sldId="2147309252"/>
            <ac:picMk id="1030" creationId="{5D348E69-2FED-5B66-F15C-25261E800202}"/>
          </ac:picMkLst>
        </pc:picChg>
        <pc:picChg chg="add mod">
          <ac:chgData name="Marco Parenzan" userId="a83bbb23f3e251dc" providerId="LiveId" clId="{40A54A50-5E69-405B-8347-434A6610B495}" dt="2024-02-23T16:59:42.642" v="740" actId="1076"/>
          <ac:picMkLst>
            <pc:docMk/>
            <pc:sldMk cId="2665107382" sldId="2147309252"/>
            <ac:picMk id="2050" creationId="{BCF3205D-E534-EBE2-A2A9-12AF592FBCB0}"/>
          </ac:picMkLst>
        </pc:picChg>
        <pc:picChg chg="add">
          <ac:chgData name="Marco Parenzan" userId="a83bbb23f3e251dc" providerId="LiveId" clId="{40A54A50-5E69-405B-8347-434A6610B495}" dt="2024-02-23T17:00:06.972" v="741"/>
          <ac:picMkLst>
            <pc:docMk/>
            <pc:sldMk cId="2665107382" sldId="2147309252"/>
            <ac:picMk id="2052" creationId="{C01AA796-0C20-D67A-21C9-09C95D6D8EDE}"/>
          </ac:picMkLst>
        </pc:picChg>
        <pc:picChg chg="add">
          <ac:chgData name="Marco Parenzan" userId="a83bbb23f3e251dc" providerId="LiveId" clId="{40A54A50-5E69-405B-8347-434A6610B495}" dt="2024-02-23T17:00:21.224" v="742"/>
          <ac:picMkLst>
            <pc:docMk/>
            <pc:sldMk cId="2665107382" sldId="2147309252"/>
            <ac:picMk id="2054" creationId="{1F036986-B737-D755-4E27-E76D37F1CBD3}"/>
          </ac:picMkLst>
        </pc:picChg>
        <pc:picChg chg="add mod">
          <ac:chgData name="Marco Parenzan" userId="a83bbb23f3e251dc" providerId="LiveId" clId="{40A54A50-5E69-405B-8347-434A6610B495}" dt="2024-02-23T17:00:37.880" v="747" actId="1076"/>
          <ac:picMkLst>
            <pc:docMk/>
            <pc:sldMk cId="2665107382" sldId="2147309252"/>
            <ac:picMk id="2056" creationId="{1450A7C8-D88D-56D6-21D7-31FD498DA0AA}"/>
          </ac:picMkLst>
        </pc:picChg>
      </pc:sldChg>
      <pc:sldChg chg="modSp add mod modClrScheme chgLayout">
        <pc:chgData name="Marco Parenzan" userId="a83bbb23f3e251dc" providerId="LiveId" clId="{40A54A50-5E69-405B-8347-434A6610B495}" dt="2024-02-16T21:17:36.590" v="35" actId="700"/>
        <pc:sldMkLst>
          <pc:docMk/>
          <pc:sldMk cId="2112123946" sldId="2147309254"/>
        </pc:sldMkLst>
        <pc:spChg chg="mod ord">
          <ac:chgData name="Marco Parenzan" userId="a83bbb23f3e251dc" providerId="LiveId" clId="{40A54A50-5E69-405B-8347-434A6610B495}" dt="2024-02-16T21:17:36.590" v="35" actId="700"/>
          <ac:spMkLst>
            <pc:docMk/>
            <pc:sldMk cId="2112123946" sldId="2147309254"/>
            <ac:spMk id="2" creationId="{FF78D6DA-7C8B-7B43-C1BA-B49D223055E2}"/>
          </ac:spMkLst>
        </pc:spChg>
        <pc:spChg chg="mod ord">
          <ac:chgData name="Marco Parenzan" userId="a83bbb23f3e251dc" providerId="LiveId" clId="{40A54A50-5E69-405B-8347-434A6610B495}" dt="2024-02-16T21:17:36.590" v="35" actId="700"/>
          <ac:spMkLst>
            <pc:docMk/>
            <pc:sldMk cId="2112123946" sldId="2147309254"/>
            <ac:spMk id="3" creationId="{83212F2B-965C-A01A-1B82-459F0B6664BB}"/>
          </ac:spMkLst>
        </pc:spChg>
        <pc:picChg chg="mod ord">
          <ac:chgData name="Marco Parenzan" userId="a83bbb23f3e251dc" providerId="LiveId" clId="{40A54A50-5E69-405B-8347-434A6610B495}" dt="2024-02-16T21:17:36.590" v="35" actId="700"/>
          <ac:picMkLst>
            <pc:docMk/>
            <pc:sldMk cId="2112123946" sldId="2147309254"/>
            <ac:picMk id="6" creationId="{1FD69CE1-E73C-7324-3A4E-89FF5024D3DB}"/>
          </ac:picMkLst>
        </pc:picChg>
      </pc:sldChg>
      <pc:sldChg chg="addSp modSp add mod modClrScheme chgLayout">
        <pc:chgData name="Marco Parenzan" userId="a83bbb23f3e251dc" providerId="LiveId" clId="{40A54A50-5E69-405B-8347-434A6610B495}" dt="2024-02-16T21:16:18.773" v="19" actId="700"/>
        <pc:sldMkLst>
          <pc:docMk/>
          <pc:sldMk cId="565923917" sldId="2147309258"/>
        </pc:sldMkLst>
        <pc:spChg chg="add mod ord">
          <ac:chgData name="Marco Parenzan" userId="a83bbb23f3e251dc" providerId="LiveId" clId="{40A54A50-5E69-405B-8347-434A6610B495}" dt="2024-02-16T21:16:18.773" v="19" actId="700"/>
          <ac:spMkLst>
            <pc:docMk/>
            <pc:sldMk cId="565923917" sldId="2147309258"/>
            <ac:spMk id="2" creationId="{4815F868-31D1-9033-89AF-77C3951D78A6}"/>
          </ac:spMkLst>
        </pc:spChg>
        <pc:spChg chg="mod ord">
          <ac:chgData name="Marco Parenzan" userId="a83bbb23f3e251dc" providerId="LiveId" clId="{40A54A50-5E69-405B-8347-434A6610B495}" dt="2024-02-16T21:16:18.773" v="19" actId="700"/>
          <ac:spMkLst>
            <pc:docMk/>
            <pc:sldMk cId="565923917" sldId="2147309258"/>
            <ac:spMk id="5" creationId="{983E5DF6-9E9A-F515-5A63-B5EF97F03098}"/>
          </ac:spMkLst>
        </pc:spChg>
      </pc:sldChg>
      <pc:sldChg chg="addSp delSp modSp add mod modClrScheme chgLayout">
        <pc:chgData name="Marco Parenzan" userId="a83bbb23f3e251dc" providerId="LiveId" clId="{40A54A50-5E69-405B-8347-434A6610B495}" dt="2024-02-23T16:34:25.938" v="195" actId="700"/>
        <pc:sldMkLst>
          <pc:docMk/>
          <pc:sldMk cId="4268452882" sldId="2147309259"/>
        </pc:sldMkLst>
        <pc:spChg chg="mod ord">
          <ac:chgData name="Marco Parenzan" userId="a83bbb23f3e251dc" providerId="LiveId" clId="{40A54A50-5E69-405B-8347-434A6610B495}" dt="2024-02-23T16:34:25.938" v="195" actId="700"/>
          <ac:spMkLst>
            <pc:docMk/>
            <pc:sldMk cId="4268452882" sldId="2147309259"/>
            <ac:spMk id="2" creationId="{66922526-0940-685C-0934-C2F9E8559C06}"/>
          </ac:spMkLst>
        </pc:spChg>
        <pc:spChg chg="add del mod ord">
          <ac:chgData name="Marco Parenzan" userId="a83bbb23f3e251dc" providerId="LiveId" clId="{40A54A50-5E69-405B-8347-434A6610B495}" dt="2024-02-23T16:34:25.938" v="195" actId="700"/>
          <ac:spMkLst>
            <pc:docMk/>
            <pc:sldMk cId="4268452882" sldId="2147309259"/>
            <ac:spMk id="3" creationId="{A7F32AAE-C717-D8CE-CB9C-13D7A7A59B71}"/>
          </ac:spMkLst>
        </pc:spChg>
        <pc:picChg chg="mod">
          <ac:chgData name="Marco Parenzan" userId="a83bbb23f3e251dc" providerId="LiveId" clId="{40A54A50-5E69-405B-8347-434A6610B495}" dt="2024-02-23T16:34:23.539" v="194" actId="1076"/>
          <ac:picMkLst>
            <pc:docMk/>
            <pc:sldMk cId="4268452882" sldId="2147309259"/>
            <ac:picMk id="1026" creationId="{5DC2233A-9F5F-FD9A-4ABE-B5EABDAC6E40}"/>
          </ac:picMkLst>
        </pc:picChg>
      </pc:sldChg>
      <pc:sldChg chg="modSp add mod modClrScheme chgLayout">
        <pc:chgData name="Marco Parenzan" userId="a83bbb23f3e251dc" providerId="LiveId" clId="{40A54A50-5E69-405B-8347-434A6610B495}" dt="2024-02-16T21:17:36.590" v="35" actId="700"/>
        <pc:sldMkLst>
          <pc:docMk/>
          <pc:sldMk cId="1760803654" sldId="2147309261"/>
        </pc:sldMkLst>
        <pc:spChg chg="mod ord">
          <ac:chgData name="Marco Parenzan" userId="a83bbb23f3e251dc" providerId="LiveId" clId="{40A54A50-5E69-405B-8347-434A6610B495}" dt="2024-02-16T21:17:36.590" v="35" actId="700"/>
          <ac:spMkLst>
            <pc:docMk/>
            <pc:sldMk cId="1760803654" sldId="2147309261"/>
            <ac:spMk id="5" creationId="{403F052D-7CCB-AEB8-BB8A-85B1F0BE8385}"/>
          </ac:spMkLst>
        </pc:spChg>
      </pc:sldChg>
      <pc:sldChg chg="modSp add mod ord modClrScheme chgLayout">
        <pc:chgData name="Marco Parenzan" userId="a83bbb23f3e251dc" providerId="LiveId" clId="{40A54A50-5E69-405B-8347-434A6610B495}" dt="2024-02-23T16:54:31.641" v="568" actId="1076"/>
        <pc:sldMkLst>
          <pc:docMk/>
          <pc:sldMk cId="2135850722" sldId="2147309263"/>
        </pc:sldMkLst>
        <pc:spChg chg="mod ord">
          <ac:chgData name="Marco Parenzan" userId="a83bbb23f3e251dc" providerId="LiveId" clId="{40A54A50-5E69-405B-8347-434A6610B495}" dt="2024-02-16T21:17:27.241" v="33" actId="27636"/>
          <ac:spMkLst>
            <pc:docMk/>
            <pc:sldMk cId="2135850722" sldId="2147309263"/>
            <ac:spMk id="2" creationId="{F7FBAF3A-34A7-EBE6-F379-9917C57AD950}"/>
          </ac:spMkLst>
        </pc:spChg>
        <pc:picChg chg="mod ord">
          <ac:chgData name="Marco Parenzan" userId="a83bbb23f3e251dc" providerId="LiveId" clId="{40A54A50-5E69-405B-8347-434A6610B495}" dt="2024-02-23T16:54:31.641" v="568" actId="1076"/>
          <ac:picMkLst>
            <pc:docMk/>
            <pc:sldMk cId="2135850722" sldId="2147309263"/>
            <ac:picMk id="9" creationId="{B85CB843-1666-8433-BF85-A7F2C8B57A22}"/>
          </ac:picMkLst>
        </pc:picChg>
      </pc:sldChg>
      <pc:sldChg chg="add">
        <pc:chgData name="Marco Parenzan" userId="a83bbb23f3e251dc" providerId="LiveId" clId="{40A54A50-5E69-405B-8347-434A6610B495}" dt="2024-02-16T19:54:25.181" v="3"/>
        <pc:sldMkLst>
          <pc:docMk/>
          <pc:sldMk cId="1016345889" sldId="2147309264"/>
        </pc:sldMkLst>
      </pc:sldChg>
      <pc:sldChg chg="delSp modSp add mod ord modClrScheme chgLayout">
        <pc:chgData name="Marco Parenzan" userId="a83bbb23f3e251dc" providerId="LiveId" clId="{40A54A50-5E69-405B-8347-434A6610B495}" dt="2024-02-23T16:42:35.908" v="269"/>
        <pc:sldMkLst>
          <pc:docMk/>
          <pc:sldMk cId="1941441867" sldId="2147309265"/>
        </pc:sldMkLst>
        <pc:spChg chg="mod ord">
          <ac:chgData name="Marco Parenzan" userId="a83bbb23f3e251dc" providerId="LiveId" clId="{40A54A50-5E69-405B-8347-434A6610B495}" dt="2024-02-16T21:16:32.740" v="21" actId="27636"/>
          <ac:spMkLst>
            <pc:docMk/>
            <pc:sldMk cId="1941441867" sldId="2147309265"/>
            <ac:spMk id="3" creationId="{14BFB8FE-311A-09BC-9822-883635EABF41}"/>
          </ac:spMkLst>
        </pc:spChg>
        <pc:spChg chg="del">
          <ac:chgData name="Marco Parenzan" userId="a83bbb23f3e251dc" providerId="LiveId" clId="{40A54A50-5E69-405B-8347-434A6610B495}" dt="2024-02-16T21:16:32.492" v="20" actId="700"/>
          <ac:spMkLst>
            <pc:docMk/>
            <pc:sldMk cId="1941441867" sldId="2147309265"/>
            <ac:spMk id="4" creationId="{661B2500-CBD4-3B38-4D97-51DDDC04DDB4}"/>
          </ac:spMkLst>
        </pc:spChg>
      </pc:sldChg>
      <pc:sldChg chg="addSp delSp modSp add mod modClrScheme chgLayout">
        <pc:chgData name="Marco Parenzan" userId="a83bbb23f3e251dc" providerId="LiveId" clId="{40A54A50-5E69-405B-8347-434A6610B495}" dt="2024-02-16T21:35:04.376" v="79" actId="700"/>
        <pc:sldMkLst>
          <pc:docMk/>
          <pc:sldMk cId="1316280521" sldId="2147309266"/>
        </pc:sldMkLst>
        <pc:spChg chg="add del mod ord">
          <ac:chgData name="Marco Parenzan" userId="a83bbb23f3e251dc" providerId="LiveId" clId="{40A54A50-5E69-405B-8347-434A6610B495}" dt="2024-02-16T21:15:55.001" v="17" actId="6264"/>
          <ac:spMkLst>
            <pc:docMk/>
            <pc:sldMk cId="1316280521" sldId="2147309266"/>
            <ac:spMk id="2" creationId="{A56C41B1-B607-097E-3930-8EEFA08B98B2}"/>
          </ac:spMkLst>
        </pc:spChg>
        <pc:spChg chg="add del mod ord">
          <ac:chgData name="Marco Parenzan" userId="a83bbb23f3e251dc" providerId="LiveId" clId="{40A54A50-5E69-405B-8347-434A6610B495}" dt="2024-02-16T21:35:04.376" v="79" actId="700"/>
          <ac:spMkLst>
            <pc:docMk/>
            <pc:sldMk cId="1316280521" sldId="2147309266"/>
            <ac:spMk id="2" creationId="{E9D6EF24-5804-7DC9-25A3-1DD7384E7735}"/>
          </ac:spMkLst>
        </pc:spChg>
        <pc:spChg chg="mod ord">
          <ac:chgData name="Marco Parenzan" userId="a83bbb23f3e251dc" providerId="LiveId" clId="{40A54A50-5E69-405B-8347-434A6610B495}" dt="2024-02-16T21:35:04.376" v="79" actId="700"/>
          <ac:spMkLst>
            <pc:docMk/>
            <pc:sldMk cId="1316280521" sldId="2147309266"/>
            <ac:spMk id="3" creationId="{725E3DCA-0019-CA03-D098-EFED62712635}"/>
          </ac:spMkLst>
        </pc:spChg>
        <pc:spChg chg="add del mod">
          <ac:chgData name="Marco Parenzan" userId="a83bbb23f3e251dc" providerId="LiveId" clId="{40A54A50-5E69-405B-8347-434A6610B495}" dt="2024-02-16T21:15:55.001" v="17" actId="6264"/>
          <ac:spMkLst>
            <pc:docMk/>
            <pc:sldMk cId="1316280521" sldId="2147309266"/>
            <ac:spMk id="4" creationId="{E3A2A38D-B44C-2803-82E5-23B4035B2B96}"/>
          </ac:spMkLst>
        </pc:spChg>
        <pc:spChg chg="add del mod ord">
          <ac:chgData name="Marco Parenzan" userId="a83bbb23f3e251dc" providerId="LiveId" clId="{40A54A50-5E69-405B-8347-434A6610B495}" dt="2024-02-16T21:34:55.298" v="78" actId="700"/>
          <ac:spMkLst>
            <pc:docMk/>
            <pc:sldMk cId="1316280521" sldId="2147309266"/>
            <ac:spMk id="5" creationId="{3F353AE7-A9B6-8BFB-D114-612CA2017D80}"/>
          </ac:spMkLst>
        </pc:spChg>
      </pc:sldChg>
      <pc:sldChg chg="modSp add mod modClrScheme chgLayout">
        <pc:chgData name="Marco Parenzan" userId="a83bbb23f3e251dc" providerId="LiveId" clId="{40A54A50-5E69-405B-8347-434A6610B495}" dt="2024-02-23T16:33:35.906" v="190" actId="1036"/>
        <pc:sldMkLst>
          <pc:docMk/>
          <pc:sldMk cId="1767976603" sldId="2147309267"/>
        </pc:sldMkLst>
        <pc:spChg chg="mod ord">
          <ac:chgData name="Marco Parenzan" userId="a83bbb23f3e251dc" providerId="LiveId" clId="{40A54A50-5E69-405B-8347-434A6610B495}" dt="2024-02-16T19:54:52.313" v="12" actId="700"/>
          <ac:spMkLst>
            <pc:docMk/>
            <pc:sldMk cId="1767976603" sldId="2147309267"/>
            <ac:spMk id="5" creationId="{541EABD4-3A74-7838-025C-B8BBC312C1CD}"/>
          </ac:spMkLst>
        </pc:spChg>
        <pc:graphicFrameChg chg="mod">
          <ac:chgData name="Marco Parenzan" userId="a83bbb23f3e251dc" providerId="LiveId" clId="{40A54A50-5E69-405B-8347-434A6610B495}" dt="2024-02-23T16:33:35.906" v="190" actId="1036"/>
          <ac:graphicFrameMkLst>
            <pc:docMk/>
            <pc:sldMk cId="1767976603" sldId="2147309267"/>
            <ac:graphicFrameMk id="6" creationId="{5E23C1E7-0888-D2D4-AD51-D6C3899D98F9}"/>
          </ac:graphicFrameMkLst>
        </pc:graphicFrameChg>
      </pc:sldChg>
      <pc:sldChg chg="addSp delSp modSp add mod modClrScheme chgLayout">
        <pc:chgData name="Marco Parenzan" userId="a83bbb23f3e251dc" providerId="LiveId" clId="{40A54A50-5E69-405B-8347-434A6610B495}" dt="2024-02-16T21:36:24.181" v="87" actId="700"/>
        <pc:sldMkLst>
          <pc:docMk/>
          <pc:sldMk cId="3636060845" sldId="2147309268"/>
        </pc:sldMkLst>
        <pc:spChg chg="add del mod ord">
          <ac:chgData name="Marco Parenzan" userId="a83bbb23f3e251dc" providerId="LiveId" clId="{40A54A50-5E69-405B-8347-434A6610B495}" dt="2024-02-16T21:36:24.181" v="87" actId="700"/>
          <ac:spMkLst>
            <pc:docMk/>
            <pc:sldMk cId="3636060845" sldId="2147309268"/>
            <ac:spMk id="2" creationId="{8AC610FF-DB16-C1D7-5868-6AF34729B997}"/>
          </ac:spMkLst>
        </pc:spChg>
        <pc:spChg chg="mod ord">
          <ac:chgData name="Marco Parenzan" userId="a83bbb23f3e251dc" providerId="LiveId" clId="{40A54A50-5E69-405B-8347-434A6610B495}" dt="2024-02-16T21:36:24.181" v="87" actId="700"/>
          <ac:spMkLst>
            <pc:docMk/>
            <pc:sldMk cId="3636060845" sldId="2147309268"/>
            <ac:spMk id="4" creationId="{607057E5-77F6-588E-C051-216BD134F24A}"/>
          </ac:spMkLst>
        </pc:spChg>
      </pc:sldChg>
      <pc:sldChg chg="add">
        <pc:chgData name="Marco Parenzan" userId="a83bbb23f3e251dc" providerId="LiveId" clId="{40A54A50-5E69-405B-8347-434A6610B495}" dt="2024-02-16T19:54:25.181" v="3"/>
        <pc:sldMkLst>
          <pc:docMk/>
          <pc:sldMk cId="1762821889" sldId="2147309269"/>
        </pc:sldMkLst>
      </pc:sldChg>
      <pc:sldChg chg="add">
        <pc:chgData name="Marco Parenzan" userId="a83bbb23f3e251dc" providerId="LiveId" clId="{40A54A50-5E69-405B-8347-434A6610B495}" dt="2024-02-16T19:54:25.181" v="3"/>
        <pc:sldMkLst>
          <pc:docMk/>
          <pc:sldMk cId="1196322032" sldId="2147309270"/>
        </pc:sldMkLst>
      </pc:sldChg>
      <pc:sldChg chg="addSp delSp modSp add mod modClrScheme chgLayout">
        <pc:chgData name="Marco Parenzan" userId="a83bbb23f3e251dc" providerId="LiveId" clId="{40A54A50-5E69-405B-8347-434A6610B495}" dt="2024-02-16T21:35:57.174" v="86" actId="27636"/>
        <pc:sldMkLst>
          <pc:docMk/>
          <pc:sldMk cId="1937795655" sldId="2147309271"/>
        </pc:sldMkLst>
        <pc:spChg chg="add del mod ord">
          <ac:chgData name="Marco Parenzan" userId="a83bbb23f3e251dc" providerId="LiveId" clId="{40A54A50-5E69-405B-8347-434A6610B495}" dt="2024-02-16T21:18:37.553" v="50" actId="6264"/>
          <ac:spMkLst>
            <pc:docMk/>
            <pc:sldMk cId="1937795655" sldId="2147309271"/>
            <ac:spMk id="2" creationId="{954C4E09-BC5A-91CE-615D-4954BD4CB2EA}"/>
          </ac:spMkLst>
        </pc:spChg>
        <pc:spChg chg="add del mod">
          <ac:chgData name="Marco Parenzan" userId="a83bbb23f3e251dc" providerId="LiveId" clId="{40A54A50-5E69-405B-8347-434A6610B495}" dt="2024-02-16T21:18:37.553" v="50" actId="6264"/>
          <ac:spMkLst>
            <pc:docMk/>
            <pc:sldMk cId="1937795655" sldId="2147309271"/>
            <ac:spMk id="3" creationId="{26031A83-007A-1113-1CC8-3F98B98C475B}"/>
          </ac:spMkLst>
        </pc:spChg>
        <pc:spChg chg="mod ord">
          <ac:chgData name="Marco Parenzan" userId="a83bbb23f3e251dc" providerId="LiveId" clId="{40A54A50-5E69-405B-8347-434A6610B495}" dt="2024-02-16T21:35:57.174" v="86" actId="27636"/>
          <ac:spMkLst>
            <pc:docMk/>
            <pc:sldMk cId="1937795655" sldId="2147309271"/>
            <ac:spMk id="4" creationId="{F0031073-EE8F-1A10-E37F-F7E43ED19017}"/>
          </ac:spMkLst>
        </pc:spChg>
        <pc:spChg chg="add del mod ord">
          <ac:chgData name="Marco Parenzan" userId="a83bbb23f3e251dc" providerId="LiveId" clId="{40A54A50-5E69-405B-8347-434A6610B495}" dt="2024-02-16T21:35:57.146" v="85" actId="700"/>
          <ac:spMkLst>
            <pc:docMk/>
            <pc:sldMk cId="1937795655" sldId="2147309271"/>
            <ac:spMk id="5" creationId="{49824F0C-023E-8442-3A52-929824462E1A}"/>
          </ac:spMkLst>
        </pc:spChg>
      </pc:sldChg>
      <pc:sldChg chg="modSp add mod chgLayout">
        <pc:chgData name="Marco Parenzan" userId="a83bbb23f3e251dc" providerId="LiveId" clId="{40A54A50-5E69-405B-8347-434A6610B495}" dt="2024-02-23T16:32:17.865" v="180" actId="404"/>
        <pc:sldMkLst>
          <pc:docMk/>
          <pc:sldMk cId="619518018" sldId="2147309272"/>
        </pc:sldMkLst>
        <pc:spChg chg="mod ord">
          <ac:chgData name="Marco Parenzan" userId="a83bbb23f3e251dc" providerId="LiveId" clId="{40A54A50-5E69-405B-8347-434A6610B495}" dt="2024-02-23T16:32:17.865" v="180" actId="404"/>
          <ac:spMkLst>
            <pc:docMk/>
            <pc:sldMk cId="619518018" sldId="2147309272"/>
            <ac:spMk id="3" creationId="{2B04ABF0-4344-3164-775A-20B3B1BA62F2}"/>
          </ac:spMkLst>
        </pc:spChg>
      </pc:sldChg>
      <pc:sldChg chg="modSp add mod modClrScheme chgLayout">
        <pc:chgData name="Marco Parenzan" userId="a83bbb23f3e251dc" providerId="LiveId" clId="{40A54A50-5E69-405B-8347-434A6610B495}" dt="2024-02-16T21:18:25.477" v="47" actId="700"/>
        <pc:sldMkLst>
          <pc:docMk/>
          <pc:sldMk cId="3399849055" sldId="2147309273"/>
        </pc:sldMkLst>
        <pc:spChg chg="mod ord">
          <ac:chgData name="Marco Parenzan" userId="a83bbb23f3e251dc" providerId="LiveId" clId="{40A54A50-5E69-405B-8347-434A6610B495}" dt="2024-02-16T21:18:25.477" v="47" actId="700"/>
          <ac:spMkLst>
            <pc:docMk/>
            <pc:sldMk cId="3399849055" sldId="2147309273"/>
            <ac:spMk id="2" creationId="{8703BABC-CC02-B5A8-64ED-C82AEC7BF452}"/>
          </ac:spMkLst>
        </pc:spChg>
      </pc:sldChg>
      <pc:sldChg chg="addSp delSp modSp add mod modClrScheme chgLayout">
        <pc:chgData name="Marco Parenzan" userId="a83bbb23f3e251dc" providerId="LiveId" clId="{40A54A50-5E69-405B-8347-434A6610B495}" dt="2024-02-16T21:36:41.496" v="88" actId="700"/>
        <pc:sldMkLst>
          <pc:docMk/>
          <pc:sldMk cId="1802457786" sldId="2147309274"/>
        </pc:sldMkLst>
        <pc:spChg chg="add del mod ord">
          <ac:chgData name="Marco Parenzan" userId="a83bbb23f3e251dc" providerId="LiveId" clId="{40A54A50-5E69-405B-8347-434A6610B495}" dt="2024-02-16T21:36:41.496" v="88" actId="700"/>
          <ac:spMkLst>
            <pc:docMk/>
            <pc:sldMk cId="1802457786" sldId="2147309274"/>
            <ac:spMk id="2" creationId="{2F4221B0-699E-21AD-6344-1382D1A323D7}"/>
          </ac:spMkLst>
        </pc:spChg>
        <pc:spChg chg="mod ord">
          <ac:chgData name="Marco Parenzan" userId="a83bbb23f3e251dc" providerId="LiveId" clId="{40A54A50-5E69-405B-8347-434A6610B495}" dt="2024-02-16T21:36:41.496" v="88" actId="700"/>
          <ac:spMkLst>
            <pc:docMk/>
            <pc:sldMk cId="1802457786" sldId="2147309274"/>
            <ac:spMk id="4" creationId="{C89EAFC3-C1BD-C1E9-4B00-778EB26F7887}"/>
          </ac:spMkLst>
        </pc:spChg>
      </pc:sldChg>
      <pc:sldChg chg="addSp delSp modSp add mod modClrScheme chgLayout">
        <pc:chgData name="Marco Parenzan" userId="a83bbb23f3e251dc" providerId="LiveId" clId="{40A54A50-5E69-405B-8347-434A6610B495}" dt="2024-02-16T21:18:14.870" v="46" actId="27636"/>
        <pc:sldMkLst>
          <pc:docMk/>
          <pc:sldMk cId="4059630933" sldId="2147309275"/>
        </pc:sldMkLst>
        <pc:spChg chg="mod ord">
          <ac:chgData name="Marco Parenzan" userId="a83bbb23f3e251dc" providerId="LiveId" clId="{40A54A50-5E69-405B-8347-434A6610B495}" dt="2024-02-16T21:18:14.870" v="46" actId="27636"/>
          <ac:spMkLst>
            <pc:docMk/>
            <pc:sldMk cId="4059630933" sldId="2147309275"/>
            <ac:spMk id="2" creationId="{7B31C059-CB69-95A6-5F82-2E7A0E0999FA}"/>
          </ac:spMkLst>
        </pc:spChg>
        <pc:spChg chg="add del mod">
          <ac:chgData name="Marco Parenzan" userId="a83bbb23f3e251dc" providerId="LiveId" clId="{40A54A50-5E69-405B-8347-434A6610B495}" dt="2024-02-16T21:18:00.633" v="41" actId="6264"/>
          <ac:spMkLst>
            <pc:docMk/>
            <pc:sldMk cId="4059630933" sldId="2147309275"/>
            <ac:spMk id="3" creationId="{816B07D3-3605-730A-162A-4AB3C1F93931}"/>
          </ac:spMkLst>
        </pc:spChg>
        <pc:spChg chg="mod ord">
          <ac:chgData name="Marco Parenzan" userId="a83bbb23f3e251dc" providerId="LiveId" clId="{40A54A50-5E69-405B-8347-434A6610B495}" dt="2024-02-16T21:18:04.421" v="42" actId="21"/>
          <ac:spMkLst>
            <pc:docMk/>
            <pc:sldMk cId="4059630933" sldId="2147309275"/>
            <ac:spMk id="7" creationId="{7971D646-6EAE-3451-8FFE-DEE1C52FDDA4}"/>
          </ac:spMkLst>
        </pc:spChg>
      </pc:sldChg>
      <pc:sldChg chg="addSp delSp modSp add mod modClrScheme chgLayout">
        <pc:chgData name="Marco Parenzan" userId="a83bbb23f3e251dc" providerId="LiveId" clId="{40A54A50-5E69-405B-8347-434A6610B495}" dt="2024-02-23T16:53:55.480" v="560" actId="20577"/>
        <pc:sldMkLst>
          <pc:docMk/>
          <pc:sldMk cId="2438032200" sldId="2147309276"/>
        </pc:sldMkLst>
        <pc:spChg chg="mod ord">
          <ac:chgData name="Marco Parenzan" userId="a83bbb23f3e251dc" providerId="LiveId" clId="{40A54A50-5E69-405B-8347-434A6610B495}" dt="2024-02-23T16:52:43.136" v="310" actId="6264"/>
          <ac:spMkLst>
            <pc:docMk/>
            <pc:sldMk cId="2438032200" sldId="2147309276"/>
            <ac:spMk id="2" creationId="{6365663C-C559-397F-8FF9-4779B5FFDD67}"/>
          </ac:spMkLst>
        </pc:spChg>
        <pc:spChg chg="add del mod">
          <ac:chgData name="Marco Parenzan" userId="a83bbb23f3e251dc" providerId="LiveId" clId="{40A54A50-5E69-405B-8347-434A6610B495}" dt="2024-02-23T16:50:42.413" v="284" actId="6264"/>
          <ac:spMkLst>
            <pc:docMk/>
            <pc:sldMk cId="2438032200" sldId="2147309276"/>
            <ac:spMk id="3" creationId="{5E3B6F3D-34A6-5355-9A36-795A4C16CB15}"/>
          </ac:spMkLst>
        </pc:spChg>
        <pc:spChg chg="add del mod">
          <ac:chgData name="Marco Parenzan" userId="a83bbb23f3e251dc" providerId="LiveId" clId="{40A54A50-5E69-405B-8347-434A6610B495}" dt="2024-02-23T16:50:42.413" v="284" actId="6264"/>
          <ac:spMkLst>
            <pc:docMk/>
            <pc:sldMk cId="2438032200" sldId="2147309276"/>
            <ac:spMk id="4" creationId="{9140DC63-E27F-1567-F86F-BA63EE41E259}"/>
          </ac:spMkLst>
        </pc:spChg>
        <pc:spChg chg="mod ord">
          <ac:chgData name="Marco Parenzan" userId="a83bbb23f3e251dc" providerId="LiveId" clId="{40A54A50-5E69-405B-8347-434A6610B495}" dt="2024-02-23T16:53:55.480" v="560" actId="20577"/>
          <ac:spMkLst>
            <pc:docMk/>
            <pc:sldMk cId="2438032200" sldId="2147309276"/>
            <ac:spMk id="5" creationId="{4C4E545D-6ED6-D398-25CA-9C5FB1D366B6}"/>
          </ac:spMkLst>
        </pc:spChg>
        <pc:spChg chg="add del mod">
          <ac:chgData name="Marco Parenzan" userId="a83bbb23f3e251dc" providerId="LiveId" clId="{40A54A50-5E69-405B-8347-434A6610B495}" dt="2024-02-23T16:52:25.992" v="302" actId="6264"/>
          <ac:spMkLst>
            <pc:docMk/>
            <pc:sldMk cId="2438032200" sldId="2147309276"/>
            <ac:spMk id="6" creationId="{CE53B452-3EE3-3334-D38C-6CFEA9A954AA}"/>
          </ac:spMkLst>
        </pc:spChg>
        <pc:spChg chg="add del mod">
          <ac:chgData name="Marco Parenzan" userId="a83bbb23f3e251dc" providerId="LiveId" clId="{40A54A50-5E69-405B-8347-434A6610B495}" dt="2024-02-23T16:52:25.992" v="302" actId="6264"/>
          <ac:spMkLst>
            <pc:docMk/>
            <pc:sldMk cId="2438032200" sldId="2147309276"/>
            <ac:spMk id="8" creationId="{8FCF7E7D-EC46-0516-3433-B1EFBDED3F29}"/>
          </ac:spMkLst>
        </pc:spChg>
        <pc:spChg chg="add del mod">
          <ac:chgData name="Marco Parenzan" userId="a83bbb23f3e251dc" providerId="LiveId" clId="{40A54A50-5E69-405B-8347-434A6610B495}" dt="2024-02-23T16:52:43.136" v="310" actId="6264"/>
          <ac:spMkLst>
            <pc:docMk/>
            <pc:sldMk cId="2438032200" sldId="2147309276"/>
            <ac:spMk id="9" creationId="{F68E4C6F-98CE-F8D4-4EE7-B7A0D8AA6047}"/>
          </ac:spMkLst>
        </pc:spChg>
        <pc:spChg chg="add del mod">
          <ac:chgData name="Marco Parenzan" userId="a83bbb23f3e251dc" providerId="LiveId" clId="{40A54A50-5E69-405B-8347-434A6610B495}" dt="2024-02-23T16:52:43.136" v="310" actId="6264"/>
          <ac:spMkLst>
            <pc:docMk/>
            <pc:sldMk cId="2438032200" sldId="2147309276"/>
            <ac:spMk id="10" creationId="{00C21F7B-E81E-6D8F-068B-4C71061951B5}"/>
          </ac:spMkLst>
        </pc:spChg>
        <pc:picChg chg="del">
          <ac:chgData name="Marco Parenzan" userId="a83bbb23f3e251dc" providerId="LiveId" clId="{40A54A50-5E69-405B-8347-434A6610B495}" dt="2024-02-23T16:52:36.311" v="307" actId="478"/>
          <ac:picMkLst>
            <pc:docMk/>
            <pc:sldMk cId="2438032200" sldId="2147309276"/>
            <ac:picMk id="7" creationId="{DC7E91BF-25FC-FDC8-DF8E-5C3584CE27CA}"/>
          </ac:picMkLst>
        </pc:picChg>
      </pc:sldChg>
      <pc:sldChg chg="modSp add mod">
        <pc:chgData name="Marco Parenzan" userId="a83bbb23f3e251dc" providerId="LiveId" clId="{40A54A50-5E69-405B-8347-434A6610B495}" dt="2024-02-16T21:20:46.686" v="76" actId="27636"/>
        <pc:sldMkLst>
          <pc:docMk/>
          <pc:sldMk cId="1538584029" sldId="2147309277"/>
        </pc:sldMkLst>
        <pc:spChg chg="mod">
          <ac:chgData name="Marco Parenzan" userId="a83bbb23f3e251dc" providerId="LiveId" clId="{40A54A50-5E69-405B-8347-434A6610B495}" dt="2024-02-16T21:20:46.686" v="76" actId="27636"/>
          <ac:spMkLst>
            <pc:docMk/>
            <pc:sldMk cId="1538584029" sldId="2147309277"/>
            <ac:spMk id="4" creationId="{BAC56818-4284-67FD-F81B-38DF1BF96618}"/>
          </ac:spMkLst>
        </pc:spChg>
      </pc:sldChg>
      <pc:sldChg chg="modSp add del mod modClrScheme chgLayout">
        <pc:chgData name="Marco Parenzan" userId="a83bbb23f3e251dc" providerId="LiveId" clId="{40A54A50-5E69-405B-8347-434A6610B495}" dt="2024-02-23T16:49:25.316" v="278" actId="47"/>
        <pc:sldMkLst>
          <pc:docMk/>
          <pc:sldMk cId="2165679860" sldId="2147471158"/>
        </pc:sldMkLst>
        <pc:spChg chg="mod ord">
          <ac:chgData name="Marco Parenzan" userId="a83bbb23f3e251dc" providerId="LiveId" clId="{40A54A50-5E69-405B-8347-434A6610B495}" dt="2024-02-16T21:17:36.685" v="39" actId="27636"/>
          <ac:spMkLst>
            <pc:docMk/>
            <pc:sldMk cId="2165679860" sldId="2147471158"/>
            <ac:spMk id="106" creationId="{701B7A58-1EE3-42BE-663A-46BA369CBACC}"/>
          </ac:spMkLst>
        </pc:spChg>
      </pc:sldChg>
      <pc:sldChg chg="modSp add del mod modClrScheme chgLayout">
        <pc:chgData name="Marco Parenzan" userId="a83bbb23f3e251dc" providerId="LiveId" clId="{40A54A50-5E69-405B-8347-434A6610B495}" dt="2024-02-23T16:49:25.316" v="278" actId="47"/>
        <pc:sldMkLst>
          <pc:docMk/>
          <pc:sldMk cId="2230412416" sldId="2147478704"/>
        </pc:sldMkLst>
        <pc:spChg chg="mod ord">
          <ac:chgData name="Marco Parenzan" userId="a83bbb23f3e251dc" providerId="LiveId" clId="{40A54A50-5E69-405B-8347-434A6610B495}" dt="2024-02-16T21:17:36.590" v="35" actId="700"/>
          <ac:spMkLst>
            <pc:docMk/>
            <pc:sldMk cId="2230412416" sldId="2147478704"/>
            <ac:spMk id="106" creationId="{701B7A58-1EE3-42BE-663A-46BA369CBACC}"/>
          </ac:spMkLst>
        </pc:spChg>
      </pc:sldChg>
      <pc:sldChg chg="modSp add del mod modClrScheme chgLayout">
        <pc:chgData name="Marco Parenzan" userId="a83bbb23f3e251dc" providerId="LiveId" clId="{40A54A50-5E69-405B-8347-434A6610B495}" dt="2024-02-23T16:49:32.168" v="279" actId="47"/>
        <pc:sldMkLst>
          <pc:docMk/>
          <pc:sldMk cId="2085995123" sldId="2147479123"/>
        </pc:sldMkLst>
        <pc:spChg chg="mod ord">
          <ac:chgData name="Marco Parenzan" userId="a83bbb23f3e251dc" providerId="LiveId" clId="{40A54A50-5E69-405B-8347-434A6610B495}" dt="2024-02-16T21:17:36.674" v="38" actId="27636"/>
          <ac:spMkLst>
            <pc:docMk/>
            <pc:sldMk cId="2085995123" sldId="2147479123"/>
            <ac:spMk id="2" creationId="{5E20274D-F26C-42E4-9A86-1B85AB90D1AA}"/>
          </ac:spMkLst>
        </pc:spChg>
      </pc:sldChg>
      <pc:sldChg chg="modSp add del mod modClrScheme chgLayout">
        <pc:chgData name="Marco Parenzan" userId="a83bbb23f3e251dc" providerId="LiveId" clId="{40A54A50-5E69-405B-8347-434A6610B495}" dt="2024-02-23T16:49:35.589" v="280" actId="47"/>
        <pc:sldMkLst>
          <pc:docMk/>
          <pc:sldMk cId="3453166227" sldId="2147479140"/>
        </pc:sldMkLst>
        <pc:spChg chg="mod ord">
          <ac:chgData name="Marco Parenzan" userId="a83bbb23f3e251dc" providerId="LiveId" clId="{40A54A50-5E69-405B-8347-434A6610B495}" dt="2024-02-16T21:17:36.672" v="37" actId="27636"/>
          <ac:spMkLst>
            <pc:docMk/>
            <pc:sldMk cId="3453166227" sldId="2147479140"/>
            <ac:spMk id="3" creationId="{284EB3BE-7A8C-72E0-8843-2F99A332A5D0}"/>
          </ac:spMkLst>
        </pc:spChg>
      </pc:sldChg>
      <pc:sldChg chg="addSp delSp modSp new mod modClrScheme modAnim chgLayout">
        <pc:chgData name="Marco Parenzan" userId="a83bbb23f3e251dc" providerId="LiveId" clId="{40A54A50-5E69-405B-8347-434A6610B495}" dt="2024-02-23T16:39:44.447" v="267"/>
        <pc:sldMkLst>
          <pc:docMk/>
          <pc:sldMk cId="3238288617" sldId="2147479141"/>
        </pc:sldMkLst>
        <pc:spChg chg="del mod ord">
          <ac:chgData name="Marco Parenzan" userId="a83bbb23f3e251dc" providerId="LiveId" clId="{40A54A50-5E69-405B-8347-434A6610B495}" dt="2024-02-23T16:37:00.648" v="238" actId="700"/>
          <ac:spMkLst>
            <pc:docMk/>
            <pc:sldMk cId="3238288617" sldId="2147479141"/>
            <ac:spMk id="2" creationId="{B3A5294D-F258-60CC-5033-C71A80FF1D92}"/>
          </ac:spMkLst>
        </pc:spChg>
        <pc:spChg chg="del">
          <ac:chgData name="Marco Parenzan" userId="a83bbb23f3e251dc" providerId="LiveId" clId="{40A54A50-5E69-405B-8347-434A6610B495}" dt="2024-02-23T16:37:00.648" v="238" actId="700"/>
          <ac:spMkLst>
            <pc:docMk/>
            <pc:sldMk cId="3238288617" sldId="2147479141"/>
            <ac:spMk id="3" creationId="{BCFD8F24-D0C8-BCF0-2793-7135232BB10D}"/>
          </ac:spMkLst>
        </pc:spChg>
        <pc:spChg chg="add mod ord">
          <ac:chgData name="Marco Parenzan" userId="a83bbb23f3e251dc" providerId="LiveId" clId="{40A54A50-5E69-405B-8347-434A6610B495}" dt="2024-02-23T16:37:00.648" v="238" actId="700"/>
          <ac:spMkLst>
            <pc:docMk/>
            <pc:sldMk cId="3238288617" sldId="2147479141"/>
            <ac:spMk id="4" creationId="{CD028007-707D-5E0B-5DD2-5877413B5FA3}"/>
          </ac:spMkLst>
        </pc:spChg>
        <pc:spChg chg="add mod">
          <ac:chgData name="Marco Parenzan" userId="a83bbb23f3e251dc" providerId="LiveId" clId="{40A54A50-5E69-405B-8347-434A6610B495}" dt="2024-02-23T16:38:47.869" v="259" actId="164"/>
          <ac:spMkLst>
            <pc:docMk/>
            <pc:sldMk cId="3238288617" sldId="2147479141"/>
            <ac:spMk id="8" creationId="{D5C03C6B-1884-6F34-72AC-8A1E6CFF9647}"/>
          </ac:spMkLst>
        </pc:spChg>
        <pc:spChg chg="add mod">
          <ac:chgData name="Marco Parenzan" userId="a83bbb23f3e251dc" providerId="LiveId" clId="{40A54A50-5E69-405B-8347-434A6610B495}" dt="2024-02-23T16:39:31.314" v="263" actId="1076"/>
          <ac:spMkLst>
            <pc:docMk/>
            <pc:sldMk cId="3238288617" sldId="2147479141"/>
            <ac:spMk id="12" creationId="{99C26412-B5AB-7689-3FCC-C54FD456F885}"/>
          </ac:spMkLst>
        </pc:spChg>
        <pc:grpChg chg="add mod">
          <ac:chgData name="Marco Parenzan" userId="a83bbb23f3e251dc" providerId="LiveId" clId="{40A54A50-5E69-405B-8347-434A6610B495}" dt="2024-02-23T16:38:47.869" v="259" actId="164"/>
          <ac:grpSpMkLst>
            <pc:docMk/>
            <pc:sldMk cId="3238288617" sldId="2147479141"/>
            <ac:grpSpMk id="13" creationId="{2D4998AC-2E5C-F911-25B8-7ED378B2A6F4}"/>
          </ac:grpSpMkLst>
        </pc:grpChg>
        <pc:grpChg chg="add mod">
          <ac:chgData name="Marco Parenzan" userId="a83bbb23f3e251dc" providerId="LiveId" clId="{40A54A50-5E69-405B-8347-434A6610B495}" dt="2024-02-23T16:39:31.314" v="263" actId="1076"/>
          <ac:grpSpMkLst>
            <pc:docMk/>
            <pc:sldMk cId="3238288617" sldId="2147479141"/>
            <ac:grpSpMk id="14" creationId="{C1B26B21-F17E-AC76-7685-D836A2526445}"/>
          </ac:grpSpMkLst>
        </pc:grpChg>
        <pc:picChg chg="add mod">
          <ac:chgData name="Marco Parenzan" userId="a83bbb23f3e251dc" providerId="LiveId" clId="{40A54A50-5E69-405B-8347-434A6610B495}" dt="2024-02-23T16:38:47.869" v="259" actId="164"/>
          <ac:picMkLst>
            <pc:docMk/>
            <pc:sldMk cId="3238288617" sldId="2147479141"/>
            <ac:picMk id="6" creationId="{35C8E40F-C0A3-89E7-C3D4-E2DE2FAB0639}"/>
          </ac:picMkLst>
        </pc:picChg>
        <pc:picChg chg="add mod">
          <ac:chgData name="Marco Parenzan" userId="a83bbb23f3e251dc" providerId="LiveId" clId="{40A54A50-5E69-405B-8347-434A6610B495}" dt="2024-02-23T16:39:31.314" v="263" actId="1076"/>
          <ac:picMkLst>
            <pc:docMk/>
            <pc:sldMk cId="3238288617" sldId="2147479141"/>
            <ac:picMk id="10" creationId="{4BF66CE6-7085-B1C9-9729-BCCA0ABDC966}"/>
          </ac:picMkLst>
        </pc:picChg>
        <pc:picChg chg="add mod">
          <ac:chgData name="Marco Parenzan" userId="a83bbb23f3e251dc" providerId="LiveId" clId="{40A54A50-5E69-405B-8347-434A6610B495}" dt="2024-02-23T16:39:33.673" v="264" actId="1076"/>
          <ac:picMkLst>
            <pc:docMk/>
            <pc:sldMk cId="3238288617" sldId="2147479141"/>
            <ac:picMk id="1026" creationId="{24C052C8-1628-4039-D18B-AB0CFD62A16F}"/>
          </ac:picMkLst>
        </pc:picChg>
      </pc:sldChg>
      <pc:sldChg chg="add del">
        <pc:chgData name="Marco Parenzan" userId="a83bbb23f3e251dc" providerId="LiveId" clId="{40A54A50-5E69-405B-8347-434A6610B495}" dt="2024-02-23T16:35:43.406" v="200" actId="47"/>
        <pc:sldMkLst>
          <pc:docMk/>
          <pc:sldMk cId="4201898999" sldId="2147479142"/>
        </pc:sldMkLst>
      </pc:sldChg>
      <pc:sldChg chg="modSp add mod">
        <pc:chgData name="Marco Parenzan" userId="a83bbb23f3e251dc" providerId="LiveId" clId="{40A54A50-5E69-405B-8347-434A6610B495}" dt="2024-02-23T16:36:10.453" v="237" actId="20577"/>
        <pc:sldMkLst>
          <pc:docMk/>
          <pc:sldMk cId="3921632648" sldId="2147479143"/>
        </pc:sldMkLst>
        <pc:spChg chg="mod">
          <ac:chgData name="Marco Parenzan" userId="a83bbb23f3e251dc" providerId="LiveId" clId="{40A54A50-5E69-405B-8347-434A6610B495}" dt="2024-02-23T16:36:10.453" v="237" actId="20577"/>
          <ac:spMkLst>
            <pc:docMk/>
            <pc:sldMk cId="3921632648" sldId="2147479143"/>
            <ac:spMk id="3" creationId="{47216DEE-6A9A-3BA5-DBED-76D23384EA44}"/>
          </ac:spMkLst>
        </pc:spChg>
      </pc:sldChg>
      <pc:sldChg chg="delSp add del ord">
        <pc:chgData name="Marco Parenzan" userId="a83bbb23f3e251dc" providerId="LiveId" clId="{40A54A50-5E69-405B-8347-434A6610B495}" dt="2024-02-23T16:57:19.249" v="595" actId="47"/>
        <pc:sldMkLst>
          <pc:docMk/>
          <pc:sldMk cId="4018757140" sldId="2147479144"/>
        </pc:sldMkLst>
        <pc:picChg chg="del">
          <ac:chgData name="Marco Parenzan" userId="a83bbb23f3e251dc" providerId="LiveId" clId="{40A54A50-5E69-405B-8347-434A6610B495}" dt="2024-02-23T16:48:52.688" v="277" actId="478"/>
          <ac:picMkLst>
            <pc:docMk/>
            <pc:sldMk cId="4018757140" sldId="2147479144"/>
            <ac:picMk id="1028" creationId="{F43D5E53-1E92-57EE-9B2B-2B13FBB9E321}"/>
          </ac:picMkLst>
        </pc:picChg>
        <pc:picChg chg="del">
          <ac:chgData name="Marco Parenzan" userId="a83bbb23f3e251dc" providerId="LiveId" clId="{40A54A50-5E69-405B-8347-434A6610B495}" dt="2024-02-23T16:48:52.688" v="277" actId="478"/>
          <ac:picMkLst>
            <pc:docMk/>
            <pc:sldMk cId="4018757140" sldId="2147479144"/>
            <ac:picMk id="1030" creationId="{0153909B-8386-51E2-7B2E-661CA5B4F06C}"/>
          </ac:picMkLst>
        </pc:picChg>
      </pc:sldChg>
      <pc:sldChg chg="add del">
        <pc:chgData name="Marco Parenzan" userId="a83bbb23f3e251dc" providerId="LiveId" clId="{40A54A50-5E69-405B-8347-434A6610B495}" dt="2024-02-23T16:55:22.450" v="575" actId="47"/>
        <pc:sldMkLst>
          <pc:docMk/>
          <pc:sldMk cId="321094316" sldId="2147479145"/>
        </pc:sldMkLst>
      </pc:sldChg>
      <pc:sldChg chg="add">
        <pc:chgData name="Marco Parenzan" userId="a83bbb23f3e251dc" providerId="LiveId" clId="{40A54A50-5E69-405B-8347-434A6610B495}" dt="2024-02-23T16:55:21.125" v="574"/>
        <pc:sldMkLst>
          <pc:docMk/>
          <pc:sldMk cId="166119536" sldId="2147479146"/>
        </pc:sldMkLst>
      </pc:sldChg>
      <pc:sldChg chg="modSp new mod">
        <pc:chgData name="Marco Parenzan" userId="a83bbb23f3e251dc" providerId="LiveId" clId="{40A54A50-5E69-405B-8347-434A6610B495}" dt="2024-02-23T17:03:45.556" v="973" actId="20577"/>
        <pc:sldMkLst>
          <pc:docMk/>
          <pc:sldMk cId="1533676214" sldId="2147479147"/>
        </pc:sldMkLst>
        <pc:spChg chg="mod">
          <ac:chgData name="Marco Parenzan" userId="a83bbb23f3e251dc" providerId="LiveId" clId="{40A54A50-5E69-405B-8347-434A6610B495}" dt="2024-02-23T17:03:10.462" v="822" actId="20577"/>
          <ac:spMkLst>
            <pc:docMk/>
            <pc:sldMk cId="1533676214" sldId="2147479147"/>
            <ac:spMk id="2" creationId="{BF1204A2-BF0C-E171-87DF-045CCBA035B2}"/>
          </ac:spMkLst>
        </pc:spChg>
        <pc:spChg chg="mod">
          <ac:chgData name="Marco Parenzan" userId="a83bbb23f3e251dc" providerId="LiveId" clId="{40A54A50-5E69-405B-8347-434A6610B495}" dt="2024-02-23T17:03:45.556" v="973" actId="20577"/>
          <ac:spMkLst>
            <pc:docMk/>
            <pc:sldMk cId="1533676214" sldId="2147479147"/>
            <ac:spMk id="3" creationId="{2C426ED9-1697-2C99-8B11-7797C46C320E}"/>
          </ac:spMkLst>
        </pc:spChg>
      </pc:sldChg>
      <pc:sldMasterChg chg="modSp delSldLayout">
        <pc:chgData name="Marco Parenzan" userId="a83bbb23f3e251dc" providerId="LiveId" clId="{40A54A50-5E69-405B-8347-434A6610B495}" dt="2024-02-23T16:35:43.406" v="200" actId="47"/>
        <pc:sldMasterMkLst>
          <pc:docMk/>
          <pc:sldMasterMk cId="3048249942" sldId="2147483662"/>
        </pc:sldMasterMkLst>
        <pc:spChg chg="mod">
          <ac:chgData name="Marco Parenzan" userId="a83bbb23f3e251dc" providerId="LiveId" clId="{40A54A50-5E69-405B-8347-434A6610B495}" dt="2024-02-16T21:15:48.229" v="16" actId="207"/>
          <ac:spMkLst>
            <pc:docMk/>
            <pc:sldMasterMk cId="3048249942" sldId="2147483662"/>
            <ac:spMk id="3" creationId="{AA9C945F-7803-9CF7-4561-E707D977AB0F}"/>
          </ac:spMkLst>
        </pc:spChg>
        <pc:sldLayoutChg chg="del">
          <pc:chgData name="Marco Parenzan" userId="a83bbb23f3e251dc" providerId="LiveId" clId="{40A54A50-5E69-405B-8347-434A6610B495}" dt="2024-02-23T16:35:43.406" v="200" actId="47"/>
          <pc:sldLayoutMkLst>
            <pc:docMk/>
            <pc:sldMasterMk cId="3048249942" sldId="2147483662"/>
            <pc:sldLayoutMk cId="2194693584" sldId="2147483696"/>
          </pc:sldLayoutMkLst>
        </pc:sldLayoutChg>
      </pc:sldMasterChg>
      <pc:sldMasterChg chg="modSldLayout">
        <pc:chgData name="Marco Parenzan" userId="a83bbb23f3e251dc" providerId="LiveId" clId="{40A54A50-5E69-405B-8347-434A6610B495}" dt="2024-02-16T21:20:48.914" v="77" actId="6549"/>
        <pc:sldMasterMkLst>
          <pc:docMk/>
          <pc:sldMasterMk cId="588639137" sldId="2147483672"/>
        </pc:sldMasterMkLst>
        <pc:sldLayoutChg chg="delSp modSp mod">
          <pc:chgData name="Marco Parenzan" userId="a83bbb23f3e251dc" providerId="LiveId" clId="{40A54A50-5E69-405B-8347-434A6610B495}" dt="2024-02-16T21:20:38.836" v="71" actId="478"/>
          <pc:sldLayoutMkLst>
            <pc:docMk/>
            <pc:sldMasterMk cId="588639137" sldId="2147483672"/>
            <pc:sldLayoutMk cId="1095092171" sldId="2147483691"/>
          </pc:sldLayoutMkLst>
          <pc:spChg chg="mod">
            <ac:chgData name="Marco Parenzan" userId="a83bbb23f3e251dc" providerId="LiveId" clId="{40A54A50-5E69-405B-8347-434A6610B495}" dt="2024-02-16T21:20:32.481" v="68" actId="12"/>
            <ac:spMkLst>
              <pc:docMk/>
              <pc:sldMasterMk cId="588639137" sldId="2147483672"/>
              <pc:sldLayoutMk cId="1095092171" sldId="2147483691"/>
              <ac:spMk id="3" creationId="{A4BF51CB-A736-415C-B9E9-1B84D2C6AB2A}"/>
            </ac:spMkLst>
          </pc:spChg>
          <pc:spChg chg="del">
            <ac:chgData name="Marco Parenzan" userId="a83bbb23f3e251dc" providerId="LiveId" clId="{40A54A50-5E69-405B-8347-434A6610B495}" dt="2024-02-16T21:20:26.089" v="67" actId="478"/>
            <ac:spMkLst>
              <pc:docMk/>
              <pc:sldMasterMk cId="588639137" sldId="2147483672"/>
              <pc:sldLayoutMk cId="1095092171" sldId="2147483691"/>
              <ac:spMk id="4" creationId="{61C80FF0-A628-4A87-9991-0A42E9F4D297}"/>
            </ac:spMkLst>
          </pc:spChg>
          <pc:spChg chg="mod">
            <ac:chgData name="Marco Parenzan" userId="a83bbb23f3e251dc" providerId="LiveId" clId="{40A54A50-5E69-405B-8347-434A6610B495}" dt="2024-02-16T21:20:34.595" v="69" actId="6549"/>
            <ac:spMkLst>
              <pc:docMk/>
              <pc:sldMasterMk cId="588639137" sldId="2147483672"/>
              <pc:sldLayoutMk cId="1095092171" sldId="2147483691"/>
              <ac:spMk id="6" creationId="{B5C6913C-73CA-46AA-AE87-2527CB58BB5D}"/>
            </ac:spMkLst>
          </pc:spChg>
          <pc:spChg chg="del">
            <ac:chgData name="Marco Parenzan" userId="a83bbb23f3e251dc" providerId="LiveId" clId="{40A54A50-5E69-405B-8347-434A6610B495}" dt="2024-02-16T21:20:38.836" v="71" actId="478"/>
            <ac:spMkLst>
              <pc:docMk/>
              <pc:sldMasterMk cId="588639137" sldId="2147483672"/>
              <pc:sldLayoutMk cId="1095092171" sldId="2147483691"/>
              <ac:spMk id="7" creationId="{8CB04656-10F1-4A23-9FC4-E01409BFC7D2}"/>
            </ac:spMkLst>
          </pc:spChg>
          <pc:picChg chg="del">
            <ac:chgData name="Marco Parenzan" userId="a83bbb23f3e251dc" providerId="LiveId" clId="{40A54A50-5E69-405B-8347-434A6610B495}" dt="2024-02-16T21:20:37.900" v="70" actId="478"/>
            <ac:picMkLst>
              <pc:docMk/>
              <pc:sldMasterMk cId="588639137" sldId="2147483672"/>
              <pc:sldLayoutMk cId="1095092171" sldId="2147483691"/>
              <ac:picMk id="8" creationId="{51263E64-CFDE-441A-882E-7376FD6060DF}"/>
            </ac:picMkLst>
          </pc:picChg>
        </pc:sldLayoutChg>
        <pc:sldLayoutChg chg="delSp modSp mod">
          <pc:chgData name="Marco Parenzan" userId="a83bbb23f3e251dc" providerId="LiveId" clId="{40A54A50-5E69-405B-8347-434A6610B495}" dt="2024-02-16T21:20:48.914" v="77" actId="6549"/>
          <pc:sldLayoutMkLst>
            <pc:docMk/>
            <pc:sldMasterMk cId="588639137" sldId="2147483672"/>
            <pc:sldLayoutMk cId="2456537014" sldId="2147483695"/>
          </pc:sldLayoutMkLst>
          <pc:spChg chg="del">
            <ac:chgData name="Marco Parenzan" userId="a83bbb23f3e251dc" providerId="LiveId" clId="{40A54A50-5E69-405B-8347-434A6610B495}" dt="2024-02-16T21:20:44.421" v="74" actId="478"/>
            <ac:spMkLst>
              <pc:docMk/>
              <pc:sldMasterMk cId="588639137" sldId="2147483672"/>
              <pc:sldLayoutMk cId="2456537014" sldId="2147483695"/>
              <ac:spMk id="4" creationId="{61C80FF0-A628-4A87-9991-0A42E9F4D297}"/>
            </ac:spMkLst>
          </pc:spChg>
          <pc:spChg chg="mod">
            <ac:chgData name="Marco Parenzan" userId="a83bbb23f3e251dc" providerId="LiveId" clId="{40A54A50-5E69-405B-8347-434A6610B495}" dt="2024-02-16T21:20:48.914" v="77" actId="6549"/>
            <ac:spMkLst>
              <pc:docMk/>
              <pc:sldMasterMk cId="588639137" sldId="2147483672"/>
              <pc:sldLayoutMk cId="2456537014" sldId="2147483695"/>
              <ac:spMk id="6" creationId="{B5C6913C-73CA-46AA-AE87-2527CB58BB5D}"/>
            </ac:spMkLst>
          </pc:spChg>
          <pc:spChg chg="del">
            <ac:chgData name="Marco Parenzan" userId="a83bbb23f3e251dc" providerId="LiveId" clId="{40A54A50-5E69-405B-8347-434A6610B495}" dt="2024-02-16T21:20:43.516" v="73" actId="478"/>
            <ac:spMkLst>
              <pc:docMk/>
              <pc:sldMasterMk cId="588639137" sldId="2147483672"/>
              <pc:sldLayoutMk cId="2456537014" sldId="2147483695"/>
              <ac:spMk id="7" creationId="{8CB04656-10F1-4A23-9FC4-E01409BFC7D2}"/>
            </ac:spMkLst>
          </pc:spChg>
          <pc:spChg chg="mod">
            <ac:chgData name="Marco Parenzan" userId="a83bbb23f3e251dc" providerId="LiveId" clId="{40A54A50-5E69-405B-8347-434A6610B495}" dt="2024-02-16T21:20:46.661" v="75" actId="5793"/>
            <ac:spMkLst>
              <pc:docMk/>
              <pc:sldMasterMk cId="588639137" sldId="2147483672"/>
              <pc:sldLayoutMk cId="2456537014" sldId="2147483695"/>
              <ac:spMk id="12" creationId="{6B67EE5E-D1F2-4392-82D7-C9A02A9C7BC4}"/>
            </ac:spMkLst>
          </pc:spChg>
          <pc:picChg chg="del">
            <ac:chgData name="Marco Parenzan" userId="a83bbb23f3e251dc" providerId="LiveId" clId="{40A54A50-5E69-405B-8347-434A6610B495}" dt="2024-02-16T21:20:42.586" v="72" actId="478"/>
            <ac:picMkLst>
              <pc:docMk/>
              <pc:sldMasterMk cId="588639137" sldId="2147483672"/>
              <pc:sldLayoutMk cId="2456537014" sldId="2147483695"/>
              <ac:picMk id="8" creationId="{51263E64-CFDE-441A-882E-7376FD6060DF}"/>
            </ac:picMkLst>
          </pc:picChg>
        </pc:sldLayoutChg>
      </pc:sldMasterChg>
    </pc:docChg>
  </pc:docChgLst>
  <pc:docChgLst>
    <pc:chgData name="Marco Parenzan" userId="a83bbb23f3e251dc" providerId="LiveId" clId="{C735B300-B06A-4C65-99BC-4DCF4DDDF86F}"/>
    <pc:docChg chg="custSel modSld modMainMaster">
      <pc:chgData name="Marco Parenzan" userId="a83bbb23f3e251dc" providerId="LiveId" clId="{C735B300-B06A-4C65-99BC-4DCF4DDDF86F}" dt="2023-02-09T20:57:09.545" v="22" actId="1076"/>
      <pc:docMkLst>
        <pc:docMk/>
      </pc:docMkLst>
      <pc:sldChg chg="addSp delSp modSp mod">
        <pc:chgData name="Marco Parenzan" userId="a83bbb23f3e251dc" providerId="LiveId" clId="{C735B300-B06A-4C65-99BC-4DCF4DDDF86F}" dt="2023-02-09T20:56:28.440" v="6" actId="21"/>
        <pc:sldMkLst>
          <pc:docMk/>
          <pc:sldMk cId="3317753286" sldId="266"/>
        </pc:sldMkLst>
        <pc:picChg chg="add del mod">
          <ac:chgData name="Marco Parenzan" userId="a83bbb23f3e251dc" providerId="LiveId" clId="{C735B300-B06A-4C65-99BC-4DCF4DDDF86F}" dt="2023-02-09T20:56:28.440" v="6" actId="21"/>
          <ac:picMkLst>
            <pc:docMk/>
            <pc:sldMk cId="3317753286" sldId="266"/>
            <ac:picMk id="2" creationId="{6B0C17BB-6EAE-FB1D-C6D1-569AA2F1444E}"/>
          </ac:picMkLst>
        </pc:picChg>
      </pc:sldChg>
      <pc:sldMasterChg chg="addSp delSp modSp mod modSldLayout">
        <pc:chgData name="Marco Parenzan" userId="a83bbb23f3e251dc" providerId="LiveId" clId="{C735B300-B06A-4C65-99BC-4DCF4DDDF86F}" dt="2023-02-09T20:56:09.434" v="2"/>
        <pc:sldMasterMkLst>
          <pc:docMk/>
          <pc:sldMasterMk cId="3048249942" sldId="2147483662"/>
        </pc:sldMasterMkLst>
        <pc:spChg chg="del">
          <ac:chgData name="Marco Parenzan" userId="a83bbb23f3e251dc" providerId="LiveId" clId="{C735B300-B06A-4C65-99BC-4DCF4DDDF86F}" dt="2023-02-09T20:56:09.154" v="1" actId="478"/>
          <ac:spMkLst>
            <pc:docMk/>
            <pc:sldMasterMk cId="3048249942" sldId="2147483662"/>
            <ac:spMk id="16" creationId="{B665F82E-16E4-622A-1D28-E0815683F9AE}"/>
          </ac:spMkLst>
        </pc:spChg>
        <pc:spChg chg="add mod">
          <ac:chgData name="Marco Parenzan" userId="a83bbb23f3e251dc" providerId="LiveId" clId="{C735B300-B06A-4C65-99BC-4DCF4DDDF86F}" dt="2023-02-09T20:56:09.434" v="2"/>
          <ac:spMkLst>
            <pc:docMk/>
            <pc:sldMasterMk cId="3048249942" sldId="2147483662"/>
            <ac:spMk id="19" creationId="{D9ABE849-7BB5-DC35-9AFB-0B0D449FE613}"/>
          </ac:spMkLst>
        </pc:sp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4" creationId="{4B09F554-433A-4BF6-E5B3-8001C80DD00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5" creationId="{2AD01DB0-49A5-711B-6437-E6BC9E48E5FE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7" creationId="{6596F0BD-2963-5551-554E-EA7A0E0A80E4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8" creationId="{AB7FFD08-68A9-F2AD-D241-0DC611E8A540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9" creationId="{A7A93378-50A6-D864-08EB-13E4732474B1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0" creationId="{ABBAB6CA-90C0-BD60-BBDC-968DBA2A300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1" creationId="{BE779F29-1A8D-4E40-986E-265F19D0B0FD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2" creationId="{B9539977-F044-DF12-6809-40340F3FC9B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14" creationId="{54965EBE-9825-B0FA-6646-86E0A5DFAAA3}"/>
          </ac:picMkLst>
        </pc:picChg>
        <pc:picChg chg="del">
          <ac:chgData name="Marco Parenzan" userId="a83bbb23f3e251dc" providerId="LiveId" clId="{C735B300-B06A-4C65-99BC-4DCF4DDDF86F}" dt="2023-02-09T20:56:09.154" v="1" actId="47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">
          <ac:chgData name="Marco Parenzan" userId="a83bbb23f3e251dc" providerId="LiveId" clId="{C735B300-B06A-4C65-99BC-4DCF4DDDF86F}" dt="2023-02-09T20:56:09.434" v="2"/>
          <ac:picMkLst>
            <pc:docMk/>
            <pc:sldMasterMk cId="3048249942" sldId="2147483662"/>
            <ac:picMk id="20" creationId="{501848D3-99D4-6E8D-F4CA-95B5FB78B782}"/>
          </ac:picMkLst>
        </pc:picChg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  <pc:spChg chg="del">
            <ac:chgData name="Marco Parenzan" userId="a83bbb23f3e251dc" providerId="LiveId" clId="{C735B300-B06A-4C65-99BC-4DCF4DDDF86F}" dt="2023-01-30T21:27:58.750" v="0" actId="478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</pc:sldLayoutChg>
      </pc:sldMasterChg>
      <pc:sldMasterChg chg="modSldLayout">
        <pc:chgData name="Marco Parenzan" userId="a83bbb23f3e251dc" providerId="LiveId" clId="{C735B300-B06A-4C65-99BC-4DCF4DDDF86F}" dt="2023-02-09T20:57:09.545" v="22" actId="1076"/>
        <pc:sldMasterMkLst>
          <pc:docMk/>
          <pc:sldMasterMk cId="588639137" sldId="2147483672"/>
        </pc:sldMasterMkLst>
        <pc:sldLayoutChg chg="addSp modSp mod">
          <pc:chgData name="Marco Parenzan" userId="a83bbb23f3e251dc" providerId="LiveId" clId="{C735B300-B06A-4C65-99BC-4DCF4DDDF86F}" dt="2023-02-09T20:57:09.545" v="22" actId="1076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C735B300-B06A-4C65-99BC-4DCF4DDDF86F}" dt="2023-02-09T20:57:09.545" v="22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mod">
            <ac:chgData name="Marco Parenzan" userId="a83bbb23f3e251dc" providerId="LiveId" clId="{C735B300-B06A-4C65-99BC-4DCF4DDDF86F}" dt="2023-02-09T20:56:32.830" v="7"/>
            <ac:picMkLst>
              <pc:docMk/>
              <pc:sldMasterMk cId="588639137" sldId="2147483672"/>
              <pc:sldLayoutMk cId="1650863424" sldId="2147483670"/>
              <ac:picMk id="2" creationId="{38CFE7EA-FEBA-1396-F31C-4D371D6168E4}"/>
            </ac:picMkLst>
          </pc:picChg>
          <pc:picChg chg="mod">
            <ac:chgData name="Marco Parenzan" userId="a83bbb23f3e251dc" providerId="LiveId" clId="{C735B300-B06A-4C65-99BC-4DCF4DDDF86F}" dt="2023-02-09T20:57:04.503" v="20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C735B300-B06A-4C65-99BC-4DCF4DDDF86F}" dt="2023-02-09T20:56:51.911" v="15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C735B300-B06A-4C65-99BC-4DCF4DDDF86F}" dt="2023-02-09T20:57:05.857" v="21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C735B300-B06A-4C65-99BC-4DCF4DDDF86F}" dt="2023-02-09T20:57:03.160" v="19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C735B300-B06A-4C65-99BC-4DCF4DDDF86F}" dt="2023-02-09T20:57:09.545" v="22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  <pc:spChg chg="add del mod ord">
          <ac:chgData name="Marco Parenzan" userId="a83bbb23f3e251dc" providerId="LiveId" clId="{D8F63FA7-5777-407E-9CE3-47E22A0611B9}" dt="2023-01-06T18:13:19.911" v="45" actId="700"/>
          <ac:spMkLst>
            <pc:docMk/>
            <pc:sldMk cId="448018491" sldId="265"/>
            <ac:spMk id="2" creationId="{0FEB3D49-13C2-4CC9-51A2-A380677689BA}"/>
          </ac:spMkLst>
        </pc:spChg>
        <pc:spChg chg="add del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3" creationId="{B89D5D69-E2A5-6DAD-325D-296149CAACD7}"/>
          </ac:spMkLst>
        </pc:spChg>
        <pc:spChg chg="add mod ord">
          <ac:chgData name="Marco Parenzan" userId="a83bbb23f3e251dc" providerId="LiveId" clId="{D8F63FA7-5777-407E-9CE3-47E22A0611B9}" dt="2023-01-06T18:23:14.423" v="207" actId="700"/>
          <ac:spMkLst>
            <pc:docMk/>
            <pc:sldMk cId="448018491" sldId="265"/>
            <ac:spMk id="4" creationId="{0AA04F39-FFFC-2E03-CFD5-919823857A0C}"/>
          </ac:spMkLst>
        </pc:spChg>
        <pc:spChg chg="del">
          <ac:chgData name="Marco Parenzan" userId="a83bbb23f3e251dc" providerId="LiveId" clId="{D8F63FA7-5777-407E-9CE3-47E22A0611B9}" dt="2023-01-06T18:13:13.007" v="44"/>
          <ac:spMkLst>
            <pc:docMk/>
            <pc:sldMk cId="448018491" sldId="265"/>
            <ac:spMk id="5" creationId="{C9A86C7D-02A9-EFC4-4B18-005133436659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2" creationId="{252A699F-BA61-706A-4477-DF3B73E24692}"/>
          </ac:spMkLst>
        </pc:spChg>
        <pc:spChg chg="add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3" creationId="{C0F13F5E-1C34-6B91-7FF0-857F913EC46C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5" creationId="{F1017FCC-5D3F-81E5-F108-422CB4292FF4}"/>
          </ac:spMkLst>
        </pc:spChg>
        <pc:spChg chg="del mod ord">
          <ac:chgData name="Marco Parenzan" userId="a83bbb23f3e251dc" providerId="LiveId" clId="{D8F63FA7-5777-407E-9CE3-47E22A0611B9}" dt="2023-01-06T18:08:49.633" v="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2" creationId="{4222788F-844B-BD22-2C67-0F8A40F2DB09}"/>
          </ac:spMkLst>
        </pc:spChg>
        <pc:spChg chg="add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3" creationId="{148876D0-621C-D4EF-2F6F-12D4417D3571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8" creationId="{4A854416-DCFC-AA09-1949-06E7C09B036B}"/>
          </ac:spMkLst>
        </pc:spChg>
        <pc:spChg chg="del mod ord">
          <ac:chgData name="Marco Parenzan" userId="a83bbb23f3e251dc" providerId="LiveId" clId="{D8F63FA7-5777-407E-9CE3-47E22A0611B9}" dt="2023-01-06T18:20:42.780" v="148" actId="700"/>
          <ac:spMkLst>
            <pc:docMk/>
            <pc:sldMk cId="2387457348" sldId="269"/>
            <ac:spMk id="9" creationId="{1AF9837C-9563-8629-93D2-36686E944906}"/>
          </ac:spMkLst>
        </pc:spChg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pChg chg="mod">
          <ac:chgData name="Marco Parenzan" userId="a83bbb23f3e251dc" providerId="LiveId" clId="{D8F63FA7-5777-407E-9CE3-47E22A0611B9}" dt="2023-01-06T18:19:25.365" v="140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add del mod ord">
          <ac:chgData name="Marco Parenzan" userId="a83bbb23f3e251dc" providerId="LiveId" clId="{D8F63FA7-5777-407E-9CE3-47E22A0611B9}" dt="2023-01-06T18:13:43.591" v="47" actId="478"/>
          <ac:spMkLst>
            <pc:docMk/>
            <pc:sldMasterMk cId="3048249942" sldId="2147483662"/>
            <ac:spMk id="10" creationId="{7CD4B6E1-4D4A-F732-E12F-98D0FF8BAF82}"/>
          </ac:spMkLst>
        </pc:spChg>
        <pc:spChg chg="add mod">
          <ac:chgData name="Marco Parenzan" userId="a83bbb23f3e251dc" providerId="LiveId" clId="{D8F63FA7-5777-407E-9CE3-47E22A0611B9}" dt="2023-01-06T18:18:25.235" v="130" actId="1076"/>
          <ac:spMkLst>
            <pc:docMk/>
            <pc:sldMasterMk cId="3048249942" sldId="2147483662"/>
            <ac:spMk id="16" creationId="{B665F82E-16E4-622A-1D28-E0815683F9AE}"/>
          </ac:spMkLst>
        </pc:spChg>
        <pc:spChg chg="add mod ord">
          <ac:chgData name="Marco Parenzan" userId="a83bbb23f3e251dc" providerId="LiveId" clId="{D8F63FA7-5777-407E-9CE3-47E22A0611B9}" dt="2023-01-06T18:19:18.869" v="139" actId="167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4" creationId="{4B09F554-433A-4BF6-E5B3-8001C80DD00E}"/>
          </ac:picMkLst>
        </pc:picChg>
        <pc:picChg chg="mod">
          <ac:chgData name="Marco Parenzan" userId="a83bbb23f3e251dc" providerId="LiveId" clId="{D8F63FA7-5777-407E-9CE3-47E22A0611B9}" dt="2023-01-06T18:14:09.880" v="60" actId="12789"/>
          <ac:picMkLst>
            <pc:docMk/>
            <pc:sldMasterMk cId="3048249942" sldId="2147483662"/>
            <ac:picMk id="5" creationId="{2AD01DB0-49A5-711B-6437-E6BC9E48E5FE}"/>
          </ac:picMkLst>
        </pc:picChg>
        <pc:picChg chg="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6" creationId="{992B90BD-ACA8-D295-A203-A17A4862F534}"/>
          </ac:picMkLst>
        </pc:picChg>
        <pc:picChg chg="del mod">
          <ac:chgData name="Marco Parenzan" userId="a83bbb23f3e251dc" providerId="LiveId" clId="{D8F63FA7-5777-407E-9CE3-47E22A0611B9}" dt="2023-01-06T18:13:46.742" v="49" actId="478"/>
          <ac:picMkLst>
            <pc:docMk/>
            <pc:sldMasterMk cId="3048249942" sldId="2147483662"/>
            <ac:picMk id="7" creationId="{61E960A8-64A6-B8F2-EB4C-35B7B8DDECEB}"/>
          </ac:picMkLst>
        </pc:picChg>
        <pc:picChg chg="del mod">
          <ac:chgData name="Marco Parenzan" userId="a83bbb23f3e251dc" providerId="LiveId" clId="{D8F63FA7-5777-407E-9CE3-47E22A0611B9}" dt="2023-01-06T18:13:45.662" v="48" actId="478"/>
          <ac:picMkLst>
            <pc:docMk/>
            <pc:sldMasterMk cId="3048249942" sldId="2147483662"/>
            <ac:picMk id="8" creationId="{B6C700A1-5D5B-0878-00DE-3804DCD46C55}"/>
          </ac:picMkLst>
        </pc:picChg>
        <pc:picChg chg="mod">
          <ac:chgData name="Marco Parenzan" userId="a83bbb23f3e251dc" providerId="LiveId" clId="{D8F63FA7-5777-407E-9CE3-47E22A0611B9}" dt="2023-01-06T18:18:27.191" v="131" actId="1076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D8F63FA7-5777-407E-9CE3-47E22A0611B9}" dt="2023-01-06T18:10:43.678" v="12" actId="478"/>
          <ac:picMkLst>
            <pc:docMk/>
            <pc:sldMasterMk cId="3048249942" sldId="2147483662"/>
            <ac:picMk id="11" creationId="{890A6E38-821E-3B3B-D008-13ECE0BA050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3" creationId="{2A0534EB-99ED-432E-413C-2D410DCDF5F3}"/>
          </ac:picMkLst>
        </pc:picChg>
        <pc:picChg chg="add mod">
          <ac:chgData name="Marco Parenzan" userId="a83bbb23f3e251dc" providerId="LiveId" clId="{D8F63FA7-5777-407E-9CE3-47E22A0611B9}" dt="2023-01-06T18:14:16.295" v="76" actId="1038"/>
          <ac:picMkLst>
            <pc:docMk/>
            <pc:sldMasterMk cId="3048249942" sldId="2147483662"/>
            <ac:picMk id="15" creationId="{CE5B7879-D6AB-8FAC-8F51-965628297348}"/>
          </ac:picMkLst>
        </pc:picChg>
        <pc:picChg chg="add mod ord">
          <ac:chgData name="Marco Parenzan" userId="a83bbb23f3e251dc" providerId="LiveId" clId="{D8F63FA7-5777-407E-9CE3-47E22A0611B9}" dt="2023-01-06T18:19:30.051" v="141" actId="1076"/>
          <ac:picMkLst>
            <pc:docMk/>
            <pc:sldMasterMk cId="3048249942" sldId="2147483662"/>
            <ac:picMk id="18" creationId="{3754DE08-1700-114D-4DE0-E49A2306CA03}"/>
          </ac:picMkLst>
        </pc:picChg>
        <pc:picChg chg="add del mod">
          <ac:chgData name="Marco Parenzan" userId="a83bbb23f3e251dc" providerId="LiveId" clId="{D8F63FA7-5777-407E-9CE3-47E22A0611B9}" dt="2023-01-06T18:11:58.488" v="27" actId="21"/>
          <ac:picMkLst>
            <pc:docMk/>
            <pc:sldMasterMk cId="3048249942" sldId="2147483662"/>
            <ac:picMk id="2050" creationId="{E92232DE-D2F2-B854-5615-7F769F9B6966}"/>
          </ac:picMkLst>
        </pc:picChg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  <pc:spChg chg="add del">
            <ac:chgData name="Marco Parenzan" userId="a83bbb23f3e251dc" providerId="LiveId" clId="{D8F63FA7-5777-407E-9CE3-47E22A0611B9}" dt="2023-01-06T18:10:25.791" v="8"/>
            <ac:spMkLst>
              <pc:docMk/>
              <pc:sldMasterMk cId="3048249942" sldId="2147483662"/>
              <pc:sldLayoutMk cId="401034613" sldId="2147483683"/>
              <ac:spMk id="2" creationId="{318F1237-4B24-6919-3919-CF5EA53C0820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mod">
            <ac:chgData name="Marco Parenzan" userId="a83bbb23f3e251dc" providerId="LiveId" clId="{D8F63FA7-5777-407E-9CE3-47E22A0611B9}" dt="2023-01-06T18:09:52.157" v="6" actId="20578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">
            <ac:chgData name="Marco Parenzan" userId="a83bbb23f3e251dc" providerId="LiveId" clId="{D8F63FA7-5777-407E-9CE3-47E22A0611B9}" dt="2023-01-06T18:28:29.455" v="221" actId="14100"/>
            <ac:spMkLst>
              <pc:docMk/>
              <pc:sldMasterMk cId="3048249942" sldId="2147483662"/>
              <pc:sldLayoutMk cId="2892653985" sldId="2147483686"/>
              <ac:spMk id="8" creationId="{8112F960-9285-3860-88A6-95FB6E1447B2}"/>
            </ac:spMkLst>
          </pc:spChg>
          <pc:spChg chg="mod">
            <ac:chgData name="Marco Parenzan" userId="a83bbb23f3e251dc" providerId="LiveId" clId="{D8F63FA7-5777-407E-9CE3-47E22A0611B9}" dt="2023-01-06T18:21:17.015" v="185" actId="14100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  <pc:picChg chg="del mod">
            <ac:chgData name="Marco Parenzan" userId="a83bbb23f3e251dc" providerId="LiveId" clId="{D8F63FA7-5777-407E-9CE3-47E22A0611B9}" dt="2023-01-06T18:28:01.781" v="214" actId="478"/>
            <ac:picMkLst>
              <pc:docMk/>
              <pc:sldMasterMk cId="3048249942" sldId="2147483662"/>
              <pc:sldLayoutMk cId="2892653985" sldId="2147483686"/>
              <ac:picMk id="3" creationId="{1A935335-69C9-5B50-6D12-346621E0CE18}"/>
            </ac:picMkLst>
          </pc:picChg>
          <pc:picChg chg="del">
            <ac:chgData name="Marco Parenzan" userId="a83bbb23f3e251dc" providerId="LiveId" clId="{D8F63FA7-5777-407E-9CE3-47E22A0611B9}" dt="2023-01-06T18:13:31.246" v="46" actId="478"/>
            <ac:picMkLst>
              <pc:docMk/>
              <pc:sldMasterMk cId="3048249942" sldId="2147483662"/>
              <pc:sldLayoutMk cId="2892653985" sldId="2147483686"/>
              <ac:picMk id="4" creationId="{04551755-40A2-2C77-FC89-FDD8273B9487}"/>
            </ac:picMkLst>
          </pc:picChg>
          <pc:picChg chg="add mod">
            <ac:chgData name="Marco Parenzan" userId="a83bbb23f3e251dc" providerId="LiveId" clId="{D8F63FA7-5777-407E-9CE3-47E22A0611B9}" dt="2023-01-06T18:30:10.159" v="231" actId="1036"/>
            <ac:picMkLst>
              <pc:docMk/>
              <pc:sldMasterMk cId="3048249942" sldId="2147483662"/>
              <pc:sldLayoutMk cId="2892653985" sldId="2147483686"/>
              <ac:picMk id="5" creationId="{90F0B946-5470-D7D6-A57D-91FD903EBFB9}"/>
            </ac:picMkLst>
          </pc:picChg>
          <pc:picChg chg="add del">
            <ac:chgData name="Marco Parenzan" userId="a83bbb23f3e251dc" providerId="LiveId" clId="{D8F63FA7-5777-407E-9CE3-47E22A0611B9}" dt="2023-01-06T18:26:24" v="210" actId="478"/>
            <ac:picMkLst>
              <pc:docMk/>
              <pc:sldMasterMk cId="3048249942" sldId="2147483662"/>
              <pc:sldLayoutMk cId="2892653985" sldId="2147483686"/>
              <ac:picMk id="1026" creationId="{F0C1CAA9-8EA1-CB41-A737-A565BA7C3A23}"/>
            </ac:picMkLst>
          </pc:picChg>
          <pc:picChg chg="add del mod">
            <ac:chgData name="Marco Parenzan" userId="a83bbb23f3e251dc" providerId="LiveId" clId="{D8F63FA7-5777-407E-9CE3-47E22A0611B9}" dt="2023-01-06T18:29:54.008" v="223" actId="478"/>
            <ac:picMkLst>
              <pc:docMk/>
              <pc:sldMasterMk cId="3048249942" sldId="2147483662"/>
              <pc:sldLayoutMk cId="2892653985" sldId="2147483686"/>
              <ac:picMk id="1028" creationId="{785F55A2-FA43-A66D-6A79-4A5D3361CCAC}"/>
            </ac:picMkLst>
          </pc:picChg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picChg chg="add del mod">
          <ac:chgData name="Marco Parenzan" userId="a83bbb23f3e251dc" providerId="LiveId" clId="{D8F63FA7-5777-407E-9CE3-47E22A0611B9}" dt="2023-01-06T18:12:13.677" v="31" actId="21"/>
          <ac:picMkLst>
            <pc:docMk/>
            <pc:sldMasterMk cId="588639137" sldId="2147483672"/>
            <ac:picMk id="2" creationId="{88BC0791-C037-09E7-97EC-867291B24970}"/>
          </ac:picMkLst>
        </pc:picChg>
        <pc:picChg chg="add del mod">
          <ac:chgData name="Marco Parenzan" userId="a83bbb23f3e251dc" providerId="LiveId" clId="{D8F63FA7-5777-407E-9CE3-47E22A0611B9}" dt="2023-01-06T18:14:37.797" v="83"/>
          <ac:picMkLst>
            <pc:docMk/>
            <pc:sldMasterMk cId="588639137" sldId="2147483672"/>
            <ac:picMk id="3" creationId="{2354DAC8-828C-B0A0-0DA4-4DA64C146A18}"/>
          </ac:picMkLst>
        </pc:picChg>
        <pc:picChg chg="add del mod">
          <ac:chgData name="Marco Parenzan" userId="a83bbb23f3e251dc" providerId="LiveId" clId="{D8F63FA7-5777-407E-9CE3-47E22A0611B9}" dt="2023-01-06T18:15:29.622" v="92" actId="478"/>
          <ac:picMkLst>
            <pc:docMk/>
            <pc:sldMasterMk cId="588639137" sldId="2147483672"/>
            <ac:picMk id="5" creationId="{A02B187C-4E3B-CA8E-176F-10DDEFA7F910}"/>
          </ac:picMkLst>
        </pc:picChg>
        <pc:picChg chg="add mod">
          <ac:chgData name="Marco Parenzan" userId="a83bbb23f3e251dc" providerId="LiveId" clId="{D8F63FA7-5777-407E-9CE3-47E22A0611B9}" dt="2023-01-06T18:21:56.009" v="190" actId="1076"/>
          <ac:picMkLst>
            <pc:docMk/>
            <pc:sldMasterMk cId="588639137" sldId="2147483672"/>
            <ac:picMk id="6" creationId="{D3155FCE-4E66-E6C0-B0CB-B666A76DB2DF}"/>
          </ac:picMkLst>
        </pc:picChg>
        <pc:picChg chg="del">
          <ac:chgData name="Marco Parenzan" userId="a83bbb23f3e251dc" providerId="LiveId" clId="{D8F63FA7-5777-407E-9CE3-47E22A0611B9}" dt="2023-01-06T18:12:03.919" v="28" actId="478"/>
          <ac:picMkLst>
            <pc:docMk/>
            <pc:sldMasterMk cId="588639137" sldId="2147483672"/>
            <ac:picMk id="8" creationId="{C8E1FC8A-2260-0672-D22D-7792D4A487F9}"/>
          </ac:picMkLst>
        </pc:picChg>
        <pc:picChg chg="add del">
          <ac:chgData name="Marco Parenzan" userId="a83bbb23f3e251dc" providerId="LiveId" clId="{D8F63FA7-5777-407E-9CE3-47E22A0611B9}" dt="2023-01-06T18:15:01.761" v="86" actId="21"/>
          <ac:picMkLst>
            <pc:docMk/>
            <pc:sldMasterMk cId="588639137" sldId="2147483672"/>
            <ac:picMk id="5122" creationId="{E7B886CD-8148-EC6B-C957-B42F4E3E1A83}"/>
          </ac:picMkLst>
        </pc:picChg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  <pc:spChg chg="add del">
            <ac:chgData name="Marco Parenzan" userId="a83bbb23f3e251dc" providerId="LiveId" clId="{D8F63FA7-5777-407E-9CE3-47E22A0611B9}" dt="2023-01-06T18:16:09.113" v="100"/>
            <ac:spMkLst>
              <pc:docMk/>
              <pc:sldMasterMk cId="588639137" sldId="2147483672"/>
              <pc:sldLayoutMk cId="1650863424" sldId="2147483670"/>
              <ac:spMk id="3" creationId="{D20D18BA-5D66-C94A-CC97-42A0A196C451}"/>
            </ac:spMkLst>
          </pc:spChg>
          <pc:spChg chg="mod">
            <ac:chgData name="Marco Parenzan" userId="a83bbb23f3e251dc" providerId="LiveId" clId="{D8F63FA7-5777-407E-9CE3-47E22A0611B9}" dt="2023-01-06T18:17:20.395" v="115" actId="1076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add del mod">
            <ac:chgData name="Marco Parenzan" userId="a83bbb23f3e251dc" providerId="LiveId" clId="{D8F63FA7-5777-407E-9CE3-47E22A0611B9}" dt="2023-01-06T18:14:35.678" v="81"/>
            <ac:picMkLst>
              <pc:docMk/>
              <pc:sldMasterMk cId="588639137" sldId="2147483672"/>
              <pc:sldLayoutMk cId="1650863424" sldId="2147483670"/>
              <ac:picMk id="2" creationId="{CB27178C-2D1C-3920-CE94-96D9DEC11DDC}"/>
            </ac:picMkLst>
          </pc:picChg>
          <pc:picChg chg="add mod">
            <ac:chgData name="Marco Parenzan" userId="a83bbb23f3e251dc" providerId="LiveId" clId="{D8F63FA7-5777-407E-9CE3-47E22A0611B9}" dt="2023-01-06T18:17:29.640" v="119" actId="1076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mod">
            <ac:chgData name="Marco Parenzan" userId="a83bbb23f3e251dc" providerId="LiveId" clId="{D8F63FA7-5777-407E-9CE3-47E22A0611B9}" dt="2023-01-06T18:17:31.326" v="120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D8F63FA7-5777-407E-9CE3-47E22A0611B9}" dt="2023-01-06T18:17:28.099" v="118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D8F63FA7-5777-407E-9CE3-47E22A0611B9}" dt="2023-01-06T18:17:26.632" v="117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mod">
            <ac:chgData name="Marco Parenzan" userId="a83bbb23f3e251dc" providerId="LiveId" clId="{D8F63FA7-5777-407E-9CE3-47E22A0611B9}" dt="2023-01-06T18:17:20.395" v="115" actId="1076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  <pc:picChg chg="add del mod ord">
            <ac:chgData name="Marco Parenzan" userId="a83bbb23f3e251dc" providerId="LiveId" clId="{D8F63FA7-5777-407E-9CE3-47E22A0611B9}" dt="2023-01-06T18:14:25.645" v="78" actId="478"/>
            <ac:picMkLst>
              <pc:docMk/>
              <pc:sldMasterMk cId="588639137" sldId="2147483672"/>
              <pc:sldLayoutMk cId="1985560996" sldId="2147483671"/>
              <ac:picMk id="2" creationId="{C461D158-DFAF-8E85-FA8F-C383732DE65A}"/>
            </ac:picMkLst>
          </pc:picChg>
          <pc:picChg chg="add del mod">
            <ac:chgData name="Marco Parenzan" userId="a83bbb23f3e251dc" providerId="LiveId" clId="{D8F63FA7-5777-407E-9CE3-47E22A0611B9}" dt="2023-01-06T18:14:29.198" v="79" actId="478"/>
            <ac:picMkLst>
              <pc:docMk/>
              <pc:sldMasterMk cId="588639137" sldId="2147483672"/>
              <pc:sldLayoutMk cId="1985560996" sldId="2147483671"/>
              <ac:picMk id="3" creationId="{75F6F96F-7078-E84D-1586-634538C5F1E3}"/>
            </ac:picMkLst>
          </pc:picChg>
          <pc:picChg chg="del">
            <ac:chgData name="Marco Parenzan" userId="a83bbb23f3e251dc" providerId="LiveId" clId="{D8F63FA7-5777-407E-9CE3-47E22A0611B9}" dt="2023-01-06T18:12:17.632" v="33" actId="478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  <pc:picChg chg="add del mod">
            <ac:chgData name="Marco Parenzan" userId="a83bbb23f3e251dc" providerId="LiveId" clId="{D8F63FA7-5777-407E-9CE3-47E22A0611B9}" dt="2023-01-06T18:15:45.255" v="98" actId="478"/>
            <ac:picMkLst>
              <pc:docMk/>
              <pc:sldMasterMk cId="588639137" sldId="2147483672"/>
              <pc:sldLayoutMk cId="1985560996" sldId="2147483671"/>
              <ac:picMk id="5" creationId="{D2C30C81-49E2-AFC1-60A3-25AE20679535}"/>
            </ac:picMkLst>
          </pc:picChg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picChg chg="mod">
          <ac:chgData name="Marco Parenzan" userId="a83bbb23f3e251dc" providerId="LiveId" clId="{D8F63FA7-5777-407E-9CE3-47E22A0611B9}" dt="2023-01-06T18:22:46.453" v="200" actId="14100"/>
          <ac:picMkLst>
            <pc:docMk/>
            <pc:sldMasterMk cId="3560865809" sldId="2147483688"/>
            <ac:picMk id="6" creationId="{D3155FCE-4E66-E6C0-B0CB-B666A76DB2DF}"/>
          </ac:picMkLst>
        </pc:picChg>
        <pc:picChg chg="mod">
          <ac:chgData name="Marco Parenzan" userId="a83bbb23f3e251dc" providerId="LiveId" clId="{D8F63FA7-5777-407E-9CE3-47E22A0611B9}" dt="2023-01-06T18:22:47.694" v="201" actId="1076"/>
          <ac:picMkLst>
            <pc:docMk/>
            <pc:sldMasterMk cId="3560865809" sldId="2147483688"/>
            <ac:picMk id="9" creationId="{D0217D4C-FB8E-F44C-40C3-AD4793403BF6}"/>
          </ac:picMkLst>
        </pc:picChg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  <pc:spChg chg="mod">
            <ac:chgData name="Marco Parenzan" userId="a83bbb23f3e251dc" providerId="LiveId" clId="{D8F63FA7-5777-407E-9CE3-47E22A0611B9}" dt="2023-01-06T18:23:06.532" v="206" actId="14100"/>
            <ac:spMkLst>
              <pc:docMk/>
              <pc:sldMasterMk cId="3560865809" sldId="2147483688"/>
              <pc:sldLayoutMk cId="3880098710" sldId="2147483689"/>
              <ac:spMk id="12" creationId="{DA50CF4F-5907-6C39-762B-A14FB24FAC2E}"/>
            </ac:spMkLst>
          </pc:spChg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  <pc:spChg chg="del">
          <ac:chgData name="Marco Parenzan" userId="a83bbb23f3e251dc" providerId="LiveId" clId="{66402350-CCAD-4E50-B438-9849571A7D8A}" dt="2023-01-06T10:35:50.270" v="167"/>
          <ac:spMkLst>
            <pc:docMk/>
            <pc:sldMk cId="448018491" sldId="265"/>
            <ac:spMk id="2" creationId="{256BB20A-49C9-FD36-2105-A386C3F9FA85}"/>
          </ac:spMkLst>
        </pc:spChg>
        <pc:spChg chg="add del mod ord">
          <ac:chgData name="Marco Parenzan" userId="a83bbb23f3e251dc" providerId="LiveId" clId="{66402350-CCAD-4E50-B438-9849571A7D8A}" dt="2023-01-06T10:40:48.020" v="206" actId="700"/>
          <ac:spMkLst>
            <pc:docMk/>
            <pc:sldMk cId="448018491" sldId="265"/>
            <ac:spMk id="3" creationId="{FD3C5F40-9C83-88F8-FFE9-47660A308D0A}"/>
          </ac:spMkLst>
        </pc:spChg>
        <pc:spChg chg="add del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4" creationId="{F92ECB97-3CD6-CBC3-451E-C85D610E4EC0}"/>
          </ac:spMkLst>
        </pc:spChg>
        <pc:spChg chg="add mod ord">
          <ac:chgData name="Marco Parenzan" userId="a83bbb23f3e251dc" providerId="LiveId" clId="{66402350-CCAD-4E50-B438-9849571A7D8A}" dt="2023-01-06T10:52:34.932" v="334" actId="700"/>
          <ac:spMkLst>
            <pc:docMk/>
            <pc:sldMk cId="448018491" sldId="265"/>
            <ac:spMk id="5" creationId="{C9A86C7D-02A9-EFC4-4B18-005133436659}"/>
          </ac:spMkLst>
        </pc:spChg>
        <pc:picChg chg="add del mod">
          <ac:chgData name="Marco Parenzan" userId="a83bbb23f3e251dc" providerId="LiveId" clId="{66402350-CCAD-4E50-B438-9849571A7D8A}" dt="2023-01-06T11:25:45.882" v="555" actId="21"/>
          <ac:picMkLst>
            <pc:docMk/>
            <pc:sldMk cId="448018491" sldId="265"/>
            <ac:picMk id="7" creationId="{A96EACA1-F920-7EC9-966D-B76AB3B9D0A0}"/>
          </ac:picMkLst>
        </pc:picChg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  <pc:spChg chg="del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2" creationId="{B8DDFF6B-EE9C-2197-67D8-CF5FBF0D878E}"/>
          </ac:spMkLst>
        </pc:spChg>
        <pc:spChg chg="add mod ord">
          <ac:chgData name="Marco Parenzan" userId="a83bbb23f3e251dc" providerId="LiveId" clId="{66402350-CCAD-4E50-B438-9849571A7D8A}" dt="2023-01-06T11:16:44.499" v="465" actId="700"/>
          <ac:spMkLst>
            <pc:docMk/>
            <pc:sldMk cId="3317753286" sldId="266"/>
            <ac:spMk id="3" creationId="{0F08D1D7-5F8F-4489-BFAD-6805AEFED8EC}"/>
          </ac:spMkLst>
        </pc:spChg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  <pc:spChg chg="del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2" creationId="{0E3E6200-1973-3070-7926-3A5FE29A0C54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3" creationId="{5AAAB64C-33F4-0D81-057B-836EAF523123}"/>
          </ac:spMkLst>
        </pc:spChg>
        <pc:spChg chg="add mod ord">
          <ac:chgData name="Marco Parenzan" userId="a83bbb23f3e251dc" providerId="LiveId" clId="{66402350-CCAD-4E50-B438-9849571A7D8A}" dt="2023-01-06T11:08:16.161" v="408" actId="700"/>
          <ac:spMkLst>
            <pc:docMk/>
            <pc:sldMk cId="4222555892" sldId="266"/>
            <ac:spMk id="4" creationId="{CCBDBE1D-10C9-A1EF-1E59-AA75002A84A7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  <pc:spChg chg="del mod ord">
          <ac:chgData name="Marco Parenzan" userId="a83bbb23f3e251dc" providerId="LiveId" clId="{66402350-CCAD-4E50-B438-9849571A7D8A}" dt="2023-01-06T11:16:54.538" v="467" actId="700"/>
          <ac:spMkLst>
            <pc:docMk/>
            <pc:sldMk cId="312928708" sldId="267"/>
            <ac:spMk id="2" creationId="{D836AB0C-96A1-8A6B-0F83-38146105B8D8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3" creationId="{34DC38A3-3315-56E0-E56D-C629EC48B5DB}"/>
          </ac:spMkLst>
        </pc:spChg>
        <pc:spChg chg="add del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4" creationId="{829BD7E9-8C3D-21D8-5032-873BDBCDC5B7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5" creationId="{F1017FCC-5D3F-81E5-F108-422CB4292FF4}"/>
          </ac:spMkLst>
        </pc:spChg>
        <pc:spChg chg="add mod ord">
          <ac:chgData name="Marco Parenzan" userId="a83bbb23f3e251dc" providerId="LiveId" clId="{66402350-CCAD-4E50-B438-9849571A7D8A}" dt="2023-01-06T11:23:32.383" v="550" actId="700"/>
          <ac:spMkLst>
            <pc:docMk/>
            <pc:sldMk cId="312928708" sldId="267"/>
            <ac:spMk id="6" creationId="{A2B43C4D-9BCC-282B-C70D-03E896F656DB}"/>
          </ac:spMkLst>
        </pc:spChg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2" creationId="{94F9B50A-D900-3361-5891-678D2A329A76}"/>
          </ac:spMkLst>
        </pc:spChg>
        <pc:spChg chg="del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3" creationId="{9C75DCD7-DE88-41F3-88B6-426B241D3A49}"/>
          </ac:spMkLst>
        </pc:spChg>
        <pc:spChg chg="del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4" creationId="{58EA88F8-9696-0088-C576-D8DC4502995A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5" creationId="{DAE616A4-7197-893D-1735-485875AF4AB0}"/>
          </ac:spMkLst>
        </pc:spChg>
        <pc:spChg chg="add mod ord">
          <ac:chgData name="Marco Parenzan" userId="a83bbb23f3e251dc" providerId="LiveId" clId="{66402350-CCAD-4E50-B438-9849571A7D8A}" dt="2023-01-06T10:30:51.822" v="139" actId="700"/>
          <ac:spMkLst>
            <pc:docMk/>
            <pc:sldMk cId="4100636028" sldId="267"/>
            <ac:spMk id="6" creationId="{AD7D100C-50FB-020C-59DC-8143F98E7517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2" creationId="{96567E8B-F12C-8ADA-8308-F42E71D6AA38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3" creationId="{34DC38A3-3315-56E0-E56D-C629EC48B5DB}"/>
          </ac:spMkLst>
        </pc:spChg>
        <pc:spChg chg="add del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7:01.360" v="470" actId="700"/>
          <ac:spMkLst>
            <pc:docMk/>
            <pc:sldMk cId="1883569378" sldId="268"/>
            <ac:spMk id="5" creationId="{9C6B5EED-8720-10DE-70B2-A4DEBDADD17F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2" creationId="{25FBAA92-A4C9-9BB3-070F-89C64625736D}"/>
          </ac:spMkLst>
        </pc:spChg>
        <pc:spChg chg="del mod ord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3" creationId="{34DC38A3-3315-56E0-E56D-C629EC48B5DB}"/>
          </ac:spMkLst>
        </pc:spChg>
        <pc:spChg chg="del">
          <ac:chgData name="Marco Parenzan" userId="a83bbb23f3e251dc" providerId="LiveId" clId="{66402350-CCAD-4E50-B438-9849571A7D8A}" dt="2023-01-06T11:17:07.867" v="472" actId="700"/>
          <ac:spMkLst>
            <pc:docMk/>
            <pc:sldMk cId="2387457348" sldId="269"/>
            <ac:spMk id="4" creationId="{829BD7E9-8C3D-21D8-5032-873BDBCDC5B7}"/>
          </ac:spMkLst>
        </pc:spChg>
        <pc:spChg chg="add del mod ord">
          <ac:chgData name="Marco Parenzan" userId="a83bbb23f3e251dc" providerId="LiveId" clId="{66402350-CCAD-4E50-B438-9849571A7D8A}" dt="2023-01-06T11:18:44.058" v="495"/>
          <ac:spMkLst>
            <pc:docMk/>
            <pc:sldMk cId="2387457348" sldId="269"/>
            <ac:spMk id="5" creationId="{E3B99390-BC9A-74E2-525C-C0F10B1C1C24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6" creationId="{73D58D0C-4324-AE24-27BE-5B2F384AD65C}"/>
          </ac:spMkLst>
        </pc:spChg>
        <pc:spChg chg="add del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7" creationId="{BEDE40C8-E193-123E-7E36-D32CF6358591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8" creationId="{4A854416-DCFC-AA09-1949-06E7C09B036B}"/>
          </ac:spMkLst>
        </pc:spChg>
        <pc:spChg chg="add mod ord">
          <ac:chgData name="Marco Parenzan" userId="a83bbb23f3e251dc" providerId="LiveId" clId="{66402350-CCAD-4E50-B438-9849571A7D8A}" dt="2023-01-06T11:19:10.771" v="497" actId="700"/>
          <ac:spMkLst>
            <pc:docMk/>
            <pc:sldMk cId="2387457348" sldId="269"/>
            <ac:spMk id="9" creationId="{1AF9837C-9563-8629-93D2-36686E94490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2" creationId="{0D74C3B9-4FCE-441C-EDBB-07A0D34C4CD8}"/>
          </ac:spMkLst>
        </pc:spChg>
        <pc:spChg chg="del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3" creationId="{7263AD00-01B5-02FC-6ADB-A7284822ED1A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4" creationId="{2A006D2A-418A-E628-9061-64A625F80BA7}"/>
          </ac:spMkLst>
        </pc:spChg>
        <pc:spChg chg="add mod ord">
          <ac:chgData name="Marco Parenzan" userId="a83bbb23f3e251dc" providerId="LiveId" clId="{66402350-CCAD-4E50-B438-9849571A7D8A}" dt="2023-01-06T11:17:16.680" v="474" actId="700"/>
          <ac:spMkLst>
            <pc:docMk/>
            <pc:sldMk cId="484590535" sldId="270"/>
            <ac:spMk id="5" creationId="{EAEC54D3-8FF5-B287-4577-B83D592C0A60}"/>
          </ac:spMkLst>
        </pc:spChg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  <pc:spChg chg="add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2" creationId="{CA5632D0-11B1-056A-5A15-D3C91CF518E8}"/>
          </ac:spMkLst>
        </pc:spChg>
        <pc:spChg chg="del mod ord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4" creationId="{2A006D2A-418A-E628-9061-64A625F80BA7}"/>
          </ac:spMkLst>
        </pc:spChg>
        <pc:spChg chg="del">
          <ac:chgData name="Marco Parenzan" userId="a83bbb23f3e251dc" providerId="LiveId" clId="{66402350-CCAD-4E50-B438-9849571A7D8A}" dt="2023-01-06T11:17:22.177" v="476" actId="700"/>
          <ac:spMkLst>
            <pc:docMk/>
            <pc:sldMk cId="2608209452" sldId="271"/>
            <ac:spMk id="5" creationId="{EAEC54D3-8FF5-B287-4577-B83D592C0A60}"/>
          </ac:spMkLst>
        </pc:spChg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  <pc:spChg chg="del">
          <ac:chgData name="Marco Parenzan" userId="a83bbb23f3e251dc" providerId="LiveId" clId="{66402350-CCAD-4E50-B438-9849571A7D8A}" dt="2023-01-06T11:17:27.265" v="478" actId="700"/>
          <ac:spMkLst>
            <pc:docMk/>
            <pc:sldMk cId="1265559655" sldId="272"/>
            <ac:spMk id="2" creationId="{CA5632D0-11B1-056A-5A15-D3C91CF518E8}"/>
          </ac:spMkLst>
        </pc:spChg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2" creationId="{6A92D96D-792C-8603-052A-5E84B1D444D5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3" creationId="{4E7C5F77-02D9-CC84-1869-BACAD2DD1C3F}"/>
          </ac:spMkLst>
        </pc:spChg>
        <pc:spChg chg="add mod">
          <ac:chgData name="Marco Parenzan" userId="a83bbb23f3e251dc" providerId="LiveId" clId="{66402350-CCAD-4E50-B438-9849571A7D8A}" dt="2023-01-06T11:17:32.359" v="480" actId="700"/>
          <ac:spMkLst>
            <pc:docMk/>
            <pc:sldMk cId="1981339467" sldId="273"/>
            <ac:spMk id="4" creationId="{EAA7847E-3F43-D591-DD0C-F0F2D9A05D56}"/>
          </ac:spMkLst>
        </pc:spChg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  <pc:spChg chg="del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2" creationId="{C624D541-E244-4552-F18D-D7863269D086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3" creationId="{1C1DE99A-8C14-BAA7-FFAD-DA5C283B45B5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4" creationId="{091CBC03-D131-499E-0926-6118827657B7}"/>
          </ac:spMkLst>
        </pc:spChg>
        <pc:spChg chg="add mod ord">
          <ac:chgData name="Marco Parenzan" userId="a83bbb23f3e251dc" providerId="LiveId" clId="{66402350-CCAD-4E50-B438-9849571A7D8A}" dt="2023-01-06T11:23:23.934" v="549" actId="700"/>
          <ac:spMkLst>
            <pc:docMk/>
            <pc:sldMk cId="3726372117" sldId="274"/>
            <ac:spMk id="5" creationId="{9D82FE0D-E4DF-4257-2834-37AAB61D9FD8}"/>
          </ac:spMkLst>
        </pc:spChg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2" creationId="{4A77048C-E359-F66D-AD4D-97D47FB308F4}"/>
          </ac:spMkLst>
        </pc:spChg>
        <pc:spChg chg="del">
          <ac:chgData name="Marco Parenzan" userId="a83bbb23f3e251dc" providerId="LiveId" clId="{66402350-CCAD-4E50-B438-9849571A7D8A}" dt="2023-01-06T10:19:08.338" v="28" actId="478"/>
          <ac:spMkLst>
            <pc:docMk/>
            <pc:sldMasterMk cId="4077417812" sldId="2147483648"/>
            <ac:spMk id="3" creationId="{AA9C945F-7803-9CF7-4561-E707D977AB0F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4" creationId="{213AD0B5-411C-DD37-3DE1-D299F9DA7877}"/>
          </ac:spMkLst>
        </pc:spChg>
        <pc:spChg chg="del">
          <ac:chgData name="Marco Parenzan" userId="a83bbb23f3e251dc" providerId="LiveId" clId="{66402350-CCAD-4E50-B438-9849571A7D8A}" dt="2023-01-06T10:04:44.329" v="13" actId="478"/>
          <ac:spMkLst>
            <pc:docMk/>
            <pc:sldMasterMk cId="4077417812" sldId="2147483648"/>
            <ac:spMk id="6" creationId="{50C852EC-6A60-0D42-A9E9-DDECCBDFBF03}"/>
          </ac:spMkLst>
        </pc:spChg>
        <pc:picChg chg="add del mod">
          <ac:chgData name="Marco Parenzan" userId="a83bbb23f3e251dc" providerId="LiveId" clId="{66402350-CCAD-4E50-B438-9849571A7D8A}" dt="2023-01-06T10:36:25.874" v="173" actId="21"/>
          <ac:picMkLst>
            <pc:docMk/>
            <pc:sldMasterMk cId="4077417812" sldId="2147483648"/>
            <ac:picMk id="7" creationId="{0758401C-4348-5F49-B519-8DF33F647437}"/>
          </ac:picMkLst>
        </pc:picChg>
        <pc:picChg chg="del">
          <ac:chgData name="Marco Parenzan" userId="a83bbb23f3e251dc" providerId="LiveId" clId="{66402350-CCAD-4E50-B438-9849571A7D8A}" dt="2023-01-06T10:30:02.825" v="135" actId="478"/>
          <ac:picMkLst>
            <pc:docMk/>
            <pc:sldMasterMk cId="4077417812" sldId="2147483648"/>
            <ac:picMk id="10" creationId="{16B77DA5-824E-FBA0-B882-81A183CEDA43}"/>
          </ac:picMkLst>
        </pc:picChg>
        <pc:picChg chg="del mod">
          <ac:chgData name="Marco Parenzan" userId="a83bbb23f3e251dc" providerId="LiveId" clId="{66402350-CCAD-4E50-B438-9849571A7D8A}" dt="2023-01-06T10:19:33.112" v="29" actId="478"/>
          <ac:picMkLst>
            <pc:docMk/>
            <pc:sldMasterMk cId="4077417812" sldId="2147483648"/>
            <ac:picMk id="11" creationId="{890A6E38-821E-3B3B-D008-13ECE0BA0503}"/>
          </ac:picMkLst>
        </pc:picChg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  <pc:spChg chg="add del mod">
            <ac:chgData name="Marco Parenzan" userId="a83bbb23f3e251dc" providerId="LiveId" clId="{66402350-CCAD-4E50-B438-9849571A7D8A}" dt="2023-01-06T10:26:08.072" v="71" actId="478"/>
            <ac:spMkLst>
              <pc:docMk/>
              <pc:sldMasterMk cId="588639137" sldId="2147483672"/>
              <pc:sldLayoutMk cId="102370051" sldId="2147483659"/>
              <ac:spMk id="2" creationId="{10552EB4-680A-0BCE-469B-0DFA0DBD3065}"/>
            </ac:spMkLst>
          </pc:spChg>
          <pc:spChg chg="del mod">
            <ac:chgData name="Marco Parenzan" userId="a83bbb23f3e251dc" providerId="LiveId" clId="{66402350-CCAD-4E50-B438-9849571A7D8A}" dt="2023-01-06T10:26:09.976" v="72" actId="478"/>
            <ac:spMkLst>
              <pc:docMk/>
              <pc:sldMasterMk cId="588639137" sldId="2147483672"/>
              <pc:sldLayoutMk cId="102370051" sldId="2147483659"/>
              <ac:spMk id="3" creationId="{6CB67962-7DAD-27C7-AE18-58D126B021BE}"/>
            </ac:spMkLst>
          </pc:spChg>
          <pc:spChg chg="add del mod">
            <ac:chgData name="Marco Parenzan" userId="a83bbb23f3e251dc" providerId="LiveId" clId="{66402350-CCAD-4E50-B438-9849571A7D8A}" dt="2023-01-06T10:35:08.671" v="160" actId="478"/>
            <ac:spMkLst>
              <pc:docMk/>
              <pc:sldMasterMk cId="588639137" sldId="2147483672"/>
              <pc:sldLayoutMk cId="102370051" sldId="2147483659"/>
              <ac:spMk id="11" creationId="{DF5F002C-D1DD-1459-4EA3-2998F163F862}"/>
            </ac:spMkLst>
          </pc:spChg>
          <pc:spChg chg="add mod">
            <ac:chgData name="Marco Parenzan" userId="a83bbb23f3e251dc" providerId="LiveId" clId="{66402350-CCAD-4E50-B438-9849571A7D8A}" dt="2023-01-06T10:35:40.735" v="166" actId="12"/>
            <ac:spMkLst>
              <pc:docMk/>
              <pc:sldMasterMk cId="588639137" sldId="2147483672"/>
              <pc:sldLayoutMk cId="102370051" sldId="2147483659"/>
              <ac:spMk id="12" creationId="{DA50CF4F-5907-6C39-762B-A14FB24FAC2E}"/>
            </ac:spMkLst>
          </pc:spChg>
          <pc:picChg chg="del mod">
            <ac:chgData name="Marco Parenzan" userId="a83bbb23f3e251dc" providerId="LiveId" clId="{66402350-CCAD-4E50-B438-9849571A7D8A}" dt="2023-01-06T10:21:11.920" v="35" actId="478"/>
            <ac:picMkLst>
              <pc:docMk/>
              <pc:sldMasterMk cId="588639137" sldId="2147483672"/>
              <pc:sldLayoutMk cId="102370051" sldId="2147483659"/>
              <ac:picMk id="4" creationId="{6C00F3BE-9549-CFA5-93ED-073CB72206F3}"/>
            </ac:picMkLst>
          </pc:picChg>
          <pc:picChg chg="add del mod ord">
            <ac:chgData name="Marco Parenzan" userId="a83bbb23f3e251dc" providerId="LiveId" clId="{66402350-CCAD-4E50-B438-9849571A7D8A}" dt="2023-01-06T10:21:31.044" v="43" actId="22"/>
            <ac:picMkLst>
              <pc:docMk/>
              <pc:sldMasterMk cId="588639137" sldId="2147483672"/>
              <pc:sldLayoutMk cId="102370051" sldId="2147483659"/>
              <ac:picMk id="6" creationId="{63C6E04E-0A00-E7CB-B2D3-3F24CDE8A978}"/>
            </ac:picMkLst>
          </pc:picChg>
          <pc:picChg chg="add del ord">
            <ac:chgData name="Marco Parenzan" userId="a83bbb23f3e251dc" providerId="LiveId" clId="{66402350-CCAD-4E50-B438-9849571A7D8A}" dt="2023-01-06T10:34:04.840" v="140" actId="478"/>
            <ac:picMkLst>
              <pc:docMk/>
              <pc:sldMasterMk cId="588639137" sldId="2147483672"/>
              <pc:sldLayoutMk cId="102370051" sldId="2147483659"/>
              <ac:picMk id="8" creationId="{7DD73689-6DA0-963A-077D-1B589EF147F8}"/>
            </ac:picMkLst>
          </pc:picChg>
          <pc:picChg chg="add del mod">
            <ac:chgData name="Marco Parenzan" userId="a83bbb23f3e251dc" providerId="LiveId" clId="{66402350-CCAD-4E50-B438-9849571A7D8A}" dt="2023-01-06T10:34:06.833" v="142"/>
            <ac:picMkLst>
              <pc:docMk/>
              <pc:sldMasterMk cId="588639137" sldId="2147483672"/>
              <pc:sldLayoutMk cId="102370051" sldId="2147483659"/>
              <ac:picMk id="9" creationId="{CB1F0F63-4FD1-9FB0-7A14-CAD9F7AA83CF}"/>
            </ac:picMkLst>
          </pc:picChg>
          <pc:picChg chg="add mod">
            <ac:chgData name="Marco Parenzan" userId="a83bbb23f3e251dc" providerId="LiveId" clId="{66402350-CCAD-4E50-B438-9849571A7D8A}" dt="2023-01-06T10:34:11.052" v="145" actId="962"/>
            <ac:picMkLst>
              <pc:docMk/>
              <pc:sldMasterMk cId="588639137" sldId="2147483672"/>
              <pc:sldLayoutMk cId="102370051" sldId="2147483659"/>
              <ac:picMk id="10" creationId="{8665301B-3766-B1B1-1B25-A3882450ED61}"/>
            </ac:picMkLst>
          </pc:picChg>
          <pc:picChg chg="add mod">
            <ac:chgData name="Marco Parenzan" userId="a83bbb23f3e251dc" providerId="LiveId" clId="{66402350-CCAD-4E50-B438-9849571A7D8A}" dt="2023-01-06T11:25:55.416" v="557" actId="1076"/>
            <ac:picMkLst>
              <pc:docMk/>
              <pc:sldMasterMk cId="588639137" sldId="2147483672"/>
              <pc:sldLayoutMk cId="102370051" sldId="2147483659"/>
              <ac:picMk id="13" creationId="{1C895A75-C27E-2669-2564-FB91389B94A7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  <pc:spChg chg="del">
            <ac:chgData name="Marco Parenzan" userId="a83bbb23f3e251dc" providerId="LiveId" clId="{66402350-CCAD-4E50-B438-9849571A7D8A}" dt="2023-01-06T10:05:05.751" v="14" actId="478"/>
            <ac:spMkLst>
              <pc:docMk/>
              <pc:sldMasterMk cId="4077417812" sldId="2147483648"/>
              <pc:sldLayoutMk cId="353046090" sldId="2147483660"/>
              <ac:spMk id="3" creationId="{B45B9336-7CF9-6DBE-2B3F-9A8906D1B34B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  <pc:spChg chg="add del">
            <ac:chgData name="Marco Parenzan" userId="a83bbb23f3e251dc" providerId="LiveId" clId="{66402350-CCAD-4E50-B438-9849571A7D8A}" dt="2023-01-06T10:37:25.799" v="185" actId="11529"/>
            <ac:spMkLst>
              <pc:docMk/>
              <pc:sldMasterMk cId="4077417812" sldId="2147483648"/>
              <pc:sldLayoutMk cId="886340466" sldId="2147483660"/>
              <ac:spMk id="3" creationId="{3FA33699-9DB7-6564-0CAF-345882CD50AC}"/>
            </ac:spMkLst>
          </pc:spChg>
          <pc:spChg chg="add del mod">
            <ac:chgData name="Marco Parenzan" userId="a83bbb23f3e251dc" providerId="LiveId" clId="{66402350-CCAD-4E50-B438-9849571A7D8A}" dt="2023-01-06T10:38:00.769" v="191" actId="478"/>
            <ac:spMkLst>
              <pc:docMk/>
              <pc:sldMasterMk cId="4077417812" sldId="2147483648"/>
              <pc:sldLayoutMk cId="886340466" sldId="2147483660"/>
              <ac:spMk id="4" creationId="{FA8E28D2-7EF5-4692-6EAF-A06717D18D40}"/>
            </ac:spMkLst>
          </pc:spChg>
          <pc:spChg chg="mod">
            <ac:chgData name="Marco Parenzan" userId="a83bbb23f3e251dc" providerId="LiveId" clId="{66402350-CCAD-4E50-B438-9849571A7D8A}" dt="2023-01-06T10:37:57.792" v="190" actId="12"/>
            <ac:spMkLst>
              <pc:docMk/>
              <pc:sldMasterMk cId="4077417812" sldId="2147483648"/>
              <pc:sldLayoutMk cId="886340466" sldId="2147483660"/>
              <ac:spMk id="12" creationId="{DA50CF4F-5907-6C39-762B-A14FB24FAC2E}"/>
            </ac:spMkLst>
          </pc:spChg>
          <pc:picChg chg="add mod ord">
            <ac:chgData name="Marco Parenzan" userId="a83bbb23f3e251dc" providerId="LiveId" clId="{66402350-CCAD-4E50-B438-9849571A7D8A}" dt="2023-01-06T10:36:31.608" v="176" actId="167"/>
            <ac:picMkLst>
              <pc:docMk/>
              <pc:sldMasterMk cId="4077417812" sldId="2147483648"/>
              <pc:sldLayoutMk cId="886340466" sldId="2147483660"/>
              <ac:picMk id="2" creationId="{3C728CE0-95ED-10D5-D531-FAD6439ECFDE}"/>
            </ac:picMkLst>
          </pc:picChg>
          <pc:picChg chg="add mod">
            <ac:chgData name="Marco Parenzan" userId="a83bbb23f3e251dc" providerId="LiveId" clId="{66402350-CCAD-4E50-B438-9849571A7D8A}" dt="2023-01-06T10:39:49.736" v="202" actId="1076"/>
            <ac:picMkLst>
              <pc:docMk/>
              <pc:sldMasterMk cId="4077417812" sldId="2147483648"/>
              <pc:sldLayoutMk cId="886340466" sldId="2147483660"/>
              <ac:picMk id="6" creationId="{E2662159-FA49-3195-13AD-C904557D4083}"/>
            </ac:picMkLst>
          </pc:picChg>
          <pc:picChg chg="del">
            <ac:chgData name="Marco Parenzan" userId="a83bbb23f3e251dc" providerId="LiveId" clId="{66402350-CCAD-4E50-B438-9849571A7D8A}" dt="2023-01-06T10:36:27.967" v="174" actId="478"/>
            <ac:picMkLst>
              <pc:docMk/>
              <pc:sldMasterMk cId="4077417812" sldId="2147483648"/>
              <pc:sldLayoutMk cId="886340466" sldId="2147483660"/>
              <ac:picMk id="10" creationId="{8665301B-3766-B1B1-1B25-A3882450ED61}"/>
            </ac:picMkLst>
          </pc:picChg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  <pc:spChg chg="add del">
            <ac:chgData name="Marco Parenzan" userId="a83bbb23f3e251dc" providerId="LiveId" clId="{66402350-CCAD-4E50-B438-9849571A7D8A}" dt="2023-01-06T10:26:20.598" v="73" actId="11529"/>
            <ac:spMkLst>
              <pc:docMk/>
              <pc:sldMasterMk cId="4077417812" sldId="2147483648"/>
              <pc:sldLayoutMk cId="1746455614" sldId="2147483660"/>
              <ac:spMk id="4" creationId="{136C1942-61E3-C147-DBAC-592FE88D276C}"/>
            </ac:spMkLst>
          </pc:spChg>
          <pc:spChg chg="add mod">
            <ac:chgData name="Marco Parenzan" userId="a83bbb23f3e251dc" providerId="LiveId" clId="{66402350-CCAD-4E50-B438-9849571A7D8A}" dt="2023-01-06T10:27:14.060" v="118" actId="962"/>
            <ac:spMkLst>
              <pc:docMk/>
              <pc:sldMasterMk cId="4077417812" sldId="2147483648"/>
              <pc:sldLayoutMk cId="1746455614" sldId="2147483660"/>
              <ac:spMk id="5" creationId="{A4DA4B39-AA0C-AF19-8A8B-19BA9E37BCDF}"/>
            </ac:spMkLst>
          </pc:spChg>
          <pc:spChg chg="add del">
            <ac:chgData name="Marco Parenzan" userId="a83bbb23f3e251dc" providerId="LiveId" clId="{66402350-CCAD-4E50-B438-9849571A7D8A}" dt="2023-01-06T10:26:50.023" v="79" actId="11529"/>
            <ac:spMkLst>
              <pc:docMk/>
              <pc:sldMasterMk cId="4077417812" sldId="2147483648"/>
              <pc:sldLayoutMk cId="1746455614" sldId="2147483660"/>
              <ac:spMk id="6" creationId="{EA72135A-CCC8-AFF2-48F2-7CEC2E5055D5}"/>
            </ac:spMkLst>
          </pc:spChg>
          <pc:spChg chg="add del mod">
            <ac:chgData name="Marco Parenzan" userId="a83bbb23f3e251dc" providerId="LiveId" clId="{66402350-CCAD-4E50-B438-9849571A7D8A}" dt="2023-01-06T10:26:56.159" v="80" actId="478"/>
            <ac:spMkLst>
              <pc:docMk/>
              <pc:sldMasterMk cId="4077417812" sldId="2147483648"/>
              <pc:sldLayoutMk cId="1746455614" sldId="2147483660"/>
              <ac:spMk id="7" creationId="{4D42791B-D04F-547A-049E-92FD82E34A13}"/>
            </ac:spMkLst>
          </pc:spChg>
          <pc:picChg chg="del">
            <ac:chgData name="Marco Parenzan" userId="a83bbb23f3e251dc" providerId="LiveId" clId="{66402350-CCAD-4E50-B438-9849571A7D8A}" dt="2023-01-06T10:26:03.775" v="70" actId="478"/>
            <ac:picMkLst>
              <pc:docMk/>
              <pc:sldMasterMk cId="4077417812" sldId="2147483648"/>
              <pc:sldLayoutMk cId="1746455614" sldId="2147483660"/>
              <ac:picMk id="8" creationId="{7DD73689-6DA0-963A-077D-1B589EF147F8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  <pc:picChg chg="del">
            <ac:chgData name="Marco Parenzan" userId="a83bbb23f3e251dc" providerId="LiveId" clId="{66402350-CCAD-4E50-B438-9849571A7D8A}" dt="2023-01-06T10:37:07.120" v="182" actId="478"/>
            <ac:picMkLst>
              <pc:docMk/>
              <pc:sldMasterMk cId="4077417812" sldId="2147483648"/>
              <pc:sldLayoutMk cId="1563631650" sldId="2147483661"/>
              <ac:picMk id="2" creationId="{3C728CE0-95ED-10D5-D531-FAD6439ECFDE}"/>
            </ac:picMkLst>
          </pc:picChg>
          <pc:picChg chg="add del mod ord">
            <ac:chgData name="Marco Parenzan" userId="a83bbb23f3e251dc" providerId="LiveId" clId="{66402350-CCAD-4E50-B438-9849571A7D8A}" dt="2023-01-06T10:38:09.759" v="193" actId="21"/>
            <ac:picMkLst>
              <pc:docMk/>
              <pc:sldMasterMk cId="4077417812" sldId="2147483648"/>
              <pc:sldLayoutMk cId="1563631650" sldId="2147483661"/>
              <ac:picMk id="3" creationId="{69D62307-02C2-9FDE-8161-A56E799EBE1E}"/>
            </ac:picMkLst>
          </pc:picChg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  <pc:spChg chg="del">
            <ac:chgData name="Marco Parenzan" userId="a83bbb23f3e251dc" providerId="LiveId" clId="{66402350-CCAD-4E50-B438-9849571A7D8A}" dt="2023-01-06T10:05:16.841" v="16" actId="478"/>
            <ac:spMkLst>
              <pc:docMk/>
              <pc:sldMasterMk cId="4077417812" sldId="2147483648"/>
              <pc:sldLayoutMk cId="2006311761" sldId="2147483661"/>
              <ac:spMk id="2" creationId="{5602A9AB-AE88-89CB-1B76-390A6977627A}"/>
            </ac:spMkLst>
          </pc:spChg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  <pc:picChg chg="del">
            <ac:chgData name="Marco Parenzan" userId="a83bbb23f3e251dc" providerId="LiveId" clId="{66402350-CCAD-4E50-B438-9849571A7D8A}" dt="2023-01-06T10:49:32.447" v="319" actId="478"/>
            <ac:picMkLst>
              <pc:docMk/>
              <pc:sldMasterMk cId="4077417812" sldId="2147483648"/>
              <pc:sldLayoutMk cId="2487259156" sldId="214748366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49:34.679" v="321" actId="167"/>
            <ac:picMkLst>
              <pc:docMk/>
              <pc:sldMasterMk cId="4077417812" sldId="2147483648"/>
              <pc:sldLayoutMk cId="2487259156" sldId="2147483661"/>
              <ac:picMk id="3" creationId="{00FC4682-A965-4F74-90BE-A3D700156843}"/>
            </ac:picMkLst>
          </pc:picChg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  <pc:picChg chg="del">
            <ac:chgData name="Marco Parenzan" userId="a83bbb23f3e251dc" providerId="LiveId" clId="{66402350-CCAD-4E50-B438-9849571A7D8A}" dt="2023-01-06T10:38:11.616" v="194" actId="478"/>
            <ac:picMkLst>
              <pc:docMk/>
              <pc:sldMasterMk cId="588639137" sldId="2147483672"/>
              <pc:sldLayoutMk cId="1985560996" sldId="2147483671"/>
              <ac:picMk id="2" creationId="{3C728CE0-95ED-10D5-D531-FAD6439ECFDE}"/>
            </ac:picMkLst>
          </pc:picChg>
          <pc:picChg chg="add mod ord">
            <ac:chgData name="Marco Parenzan" userId="a83bbb23f3e251dc" providerId="LiveId" clId="{66402350-CCAD-4E50-B438-9849571A7D8A}" dt="2023-01-06T10:38:13.850" v="196" actId="167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  <pc:picChg chg="add mod">
            <ac:chgData name="Marco Parenzan" userId="a83bbb23f3e251dc" providerId="LiveId" clId="{66402350-CCAD-4E50-B438-9849571A7D8A}" dt="2023-01-06T10:39:51.536" v="203"/>
            <ac:picMkLst>
              <pc:docMk/>
              <pc:sldMasterMk cId="588639137" sldId="2147483672"/>
              <pc:sldLayoutMk cId="1985560996" sldId="2147483671"/>
              <ac:picMk id="4" creationId="{9A66EF93-FE07-EADA-D276-7A7BE4D3775B}"/>
            </ac:picMkLst>
          </pc:picChg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picChg chg="add del mod">
          <ac:chgData name="Marco Parenzan" userId="a83bbb23f3e251dc" providerId="LiveId" clId="{66402350-CCAD-4E50-B438-9849571A7D8A}" dt="2023-01-06T11:26:56.862" v="575" actId="21"/>
          <ac:picMkLst>
            <pc:docMk/>
            <pc:sldMasterMk cId="3048249942" sldId="2147483662"/>
            <ac:picMk id="4" creationId="{69A218FF-AAAF-97C0-B53D-FC55A6ED71A0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5" creationId="{2AD01DB0-49A5-711B-6437-E6BC9E48E5FE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6" creationId="{992B90BD-ACA8-D295-A203-A17A4862F534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7" creationId="{61E960A8-64A6-B8F2-EB4C-35B7B8DDECEB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8" creationId="{B6C700A1-5D5B-0878-00DE-3804DCD46C55}"/>
          </ac:picMkLst>
        </pc:picChg>
        <pc:picChg chg="add mod">
          <ac:chgData name="Marco Parenzan" userId="a83bbb23f3e251dc" providerId="LiveId" clId="{66402350-CCAD-4E50-B438-9849571A7D8A}" dt="2023-01-06T11:28:08.612" v="663" actId="1035"/>
          <ac:picMkLst>
            <pc:docMk/>
            <pc:sldMasterMk cId="3048249942" sldId="2147483662"/>
            <ac:picMk id="9" creationId="{A7A93378-50A6-D864-08EB-13E4732474B1}"/>
          </ac:picMkLst>
        </pc:picChg>
        <pc:picChg chg="del">
          <ac:chgData name="Marco Parenzan" userId="a83bbb23f3e251dc" providerId="LiveId" clId="{66402350-CCAD-4E50-B438-9849571A7D8A}" dt="2023-01-06T10:29:41.016" v="129" actId="478"/>
          <ac:picMkLst>
            <pc:docMk/>
            <pc:sldMasterMk cId="3048249942" sldId="2147483662"/>
            <ac:picMk id="10" creationId="{16B77DA5-824E-FBA0-B882-81A183CEDA43}"/>
          </ac:picMkLst>
        </pc:picChg>
        <pc:picChg chg="mod">
          <ac:chgData name="Marco Parenzan" userId="a83bbb23f3e251dc" providerId="LiveId" clId="{66402350-CCAD-4E50-B438-9849571A7D8A}" dt="2023-01-06T11:28:03.395" v="626" actId="1036"/>
          <ac:picMkLst>
            <pc:docMk/>
            <pc:sldMasterMk cId="3048249942" sldId="2147483662"/>
            <ac:picMk id="11" creationId="{890A6E38-821E-3B3B-D008-13ECE0BA0503}"/>
          </ac:picMkLst>
        </pc:picChg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  <pc:picChg chg="del">
            <ac:chgData name="Marco Parenzan" userId="a83bbb23f3e251dc" providerId="LiveId" clId="{66402350-CCAD-4E50-B438-9849571A7D8A}" dt="2023-01-06T10:29:44.776" v="130" actId="478"/>
            <ac:picMkLst>
              <pc:docMk/>
              <pc:sldMasterMk cId="3048249942" sldId="2147483662"/>
              <pc:sldLayoutMk cId="2977661845" sldId="2147483665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  <pc:picChg chg="del">
            <ac:chgData name="Marco Parenzan" userId="a83bbb23f3e251dc" providerId="LiveId" clId="{66402350-CCAD-4E50-B438-9849571A7D8A}" dt="2023-01-06T10:29:46.912" v="131" actId="478"/>
            <ac:picMkLst>
              <pc:docMk/>
              <pc:sldMasterMk cId="3048249942" sldId="2147483662"/>
              <pc:sldLayoutMk cId="2327332121" sldId="2147483666"/>
              <ac:picMk id="9" creationId="{B525383B-3BB2-5B6A-5EFE-8EB8D73F9E8D}"/>
            </ac:picMkLst>
          </pc:picChg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  <pc:picChg chg="del">
            <ac:chgData name="Marco Parenzan" userId="a83bbb23f3e251dc" providerId="LiveId" clId="{66402350-CCAD-4E50-B438-9849571A7D8A}" dt="2023-01-06T10:29:50.378" v="132" actId="478"/>
            <ac:picMkLst>
              <pc:docMk/>
              <pc:sldMasterMk cId="3048249942" sldId="2147483662"/>
              <pc:sldLayoutMk cId="1451037226" sldId="2147483667"/>
              <ac:picMk id="9" creationId="{B525383B-3BB2-5B6A-5EFE-8EB8D73F9E8D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  <pc:picChg chg="del">
            <ac:chgData name="Marco Parenzan" userId="a83bbb23f3e251dc" providerId="LiveId" clId="{66402350-CCAD-4E50-B438-9849571A7D8A}" dt="2023-01-06T10:29:52.392" v="133" actId="478"/>
            <ac:picMkLst>
              <pc:docMk/>
              <pc:sldMasterMk cId="3048249942" sldId="2147483662"/>
              <pc:sldLayoutMk cId="1348456344" sldId="2147483668"/>
              <ac:picMk id="8" creationId="{5FF66F68-C8E3-49DD-CD58-1CDF06036E32}"/>
            </ac:picMkLst>
          </pc:picChg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  <pc:picChg chg="del">
            <ac:chgData name="Marco Parenzan" userId="a83bbb23f3e251dc" providerId="LiveId" clId="{66402350-CCAD-4E50-B438-9849571A7D8A}" dt="2023-01-06T10:29:53.910" v="134" actId="478"/>
            <ac:picMkLst>
              <pc:docMk/>
              <pc:sldMasterMk cId="3048249942" sldId="2147483662"/>
              <pc:sldLayoutMk cId="3085813651" sldId="2147483669"/>
              <ac:picMk id="6" creationId="{9D807C16-CC92-2151-D639-06C0FE42325A}"/>
            </ac:picMkLst>
          </pc:picChg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  <pc:spChg chg="mod">
            <ac:chgData name="Marco Parenzan" userId="a83bbb23f3e251dc" providerId="LiveId" clId="{66402350-CCAD-4E50-B438-9849571A7D8A}" dt="2023-01-06T10:41:52.952" v="217" actId="20577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picChg chg="add del mod">
            <ac:chgData name="Marco Parenzan" userId="a83bbb23f3e251dc" providerId="LiveId" clId="{66402350-CCAD-4E50-B438-9849571A7D8A}" dt="2023-01-06T10:44:01.382" v="227" actId="478"/>
            <ac:picMkLst>
              <pc:docMk/>
              <pc:sldMasterMk cId="588639137" sldId="2147483672"/>
              <pc:sldLayoutMk cId="1650863424" sldId="2147483670"/>
              <ac:picMk id="4" creationId="{04A261CA-1A8F-8D3C-9A4C-B3CA2DD8F7DC}"/>
            </ac:picMkLst>
          </pc:picChg>
          <pc:picChg chg="add mod">
            <ac:chgData name="Marco Parenzan" userId="a83bbb23f3e251dc" providerId="LiveId" clId="{66402350-CCAD-4E50-B438-9849571A7D8A}" dt="2023-01-06T10:43:31.287" v="225" actId="1076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add mod">
            <ac:chgData name="Marco Parenzan" userId="a83bbb23f3e251dc" providerId="LiveId" clId="{66402350-CCAD-4E50-B438-9849571A7D8A}" dt="2023-01-06T10:43:29.761" v="224" actId="1076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  <pc:spChg chg="mod">
            <ac:chgData name="Marco Parenzan" userId="a83bbb23f3e251dc" providerId="LiveId" clId="{66402350-CCAD-4E50-B438-9849571A7D8A}" dt="2023-01-06T11:15:49.523" v="457" actId="14100"/>
            <ac:spMkLst>
              <pc:docMk/>
              <pc:sldMasterMk cId="3048249942" sldId="2147483662"/>
              <pc:sldLayoutMk cId="3537068099" sldId="2147483676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45.715" v="456" actId="113"/>
            <ac:spMkLst>
              <pc:docMk/>
              <pc:sldMasterMk cId="3048249942" sldId="2147483662"/>
              <pc:sldLayoutMk cId="3537068099" sldId="2147483676"/>
              <ac:spMk id="3" creationId="{F838814C-AFC5-7090-7725-992B3C66177E}"/>
            </ac:spMkLst>
          </pc:spChg>
          <pc:spChg chg="add mod">
            <ac:chgData name="Marco Parenzan" userId="a83bbb23f3e251dc" providerId="LiveId" clId="{66402350-CCAD-4E50-B438-9849571A7D8A}" dt="2023-01-06T11:20:37.631" v="512"/>
            <ac:spMkLst>
              <pc:docMk/>
              <pc:sldMasterMk cId="3048249942" sldId="2147483662"/>
              <pc:sldLayoutMk cId="3537068099" sldId="2147483676"/>
              <ac:spMk id="5" creationId="{48346F48-04C9-D7AB-5D6F-36054BA3343F}"/>
            </ac:spMkLst>
          </pc:spChg>
          <pc:spChg chg="del">
            <ac:chgData name="Marco Parenzan" userId="a83bbb23f3e251dc" providerId="LiveId" clId="{66402350-CCAD-4E50-B438-9849571A7D8A}" dt="2023-01-06T11:20:37.506" v="511" actId="478"/>
            <ac:spMkLst>
              <pc:docMk/>
              <pc:sldMasterMk cId="3048249942" sldId="2147483662"/>
              <pc:sldLayoutMk cId="3537068099" sldId="2147483676"/>
              <ac:spMk id="17" creationId="{DF0AA165-FA6E-90B8-08CB-207552BEAA40}"/>
            </ac:spMkLst>
          </pc:spChg>
          <pc:picChg chg="add mod">
            <ac:chgData name="Marco Parenzan" userId="a83bbb23f3e251dc" providerId="LiveId" clId="{66402350-CCAD-4E50-B438-9849571A7D8A}" dt="2023-01-06T11:20:37.631" v="512"/>
            <ac:picMkLst>
              <pc:docMk/>
              <pc:sldMasterMk cId="3048249942" sldId="2147483662"/>
              <pc:sldLayoutMk cId="3537068099" sldId="2147483676"/>
              <ac:picMk id="4" creationId="{993619CA-DC9E-0BFC-1729-65D8098BDBA3}"/>
            </ac:picMkLst>
          </pc:picChg>
          <pc:picChg chg="add mod modCrop">
            <ac:chgData name="Marco Parenzan" userId="a83bbb23f3e251dc" providerId="LiveId" clId="{66402350-CCAD-4E50-B438-9849571A7D8A}" dt="2023-01-06T11:28:55.383" v="665" actId="732"/>
            <ac:picMkLst>
              <pc:docMk/>
              <pc:sldMasterMk cId="3048249942" sldId="2147483662"/>
              <pc:sldLayoutMk cId="3537068099" sldId="2147483676"/>
              <ac:picMk id="6" creationId="{786474AB-A117-A5F1-5439-2BC5250C69F4}"/>
            </ac:picMkLst>
          </pc:picChg>
          <pc:picChg chg="del">
            <ac:chgData name="Marco Parenzan" userId="a83bbb23f3e251dc" providerId="LiveId" clId="{66402350-CCAD-4E50-B438-9849571A7D8A}" dt="2023-01-06T11:20:37.506" v="511" actId="478"/>
            <ac:picMkLst>
              <pc:docMk/>
              <pc:sldMasterMk cId="3048249942" sldId="2147483662"/>
              <pc:sldLayoutMk cId="3537068099" sldId="2147483676"/>
              <ac:picMk id="16" creationId="{CF63D016-4C9E-DB02-5EAD-CE4E16714D57}"/>
            </ac:picMkLst>
          </pc:picChg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  <pc:spChg chg="mod">
            <ac:chgData name="Marco Parenzan" userId="a83bbb23f3e251dc" providerId="LiveId" clId="{66402350-CCAD-4E50-B438-9849571A7D8A}" dt="2023-01-06T10:54:30.241" v="352" actId="255"/>
            <ac:spMkLst>
              <pc:docMk/>
              <pc:sldMasterMk cId="3048249942" sldId="2147483662"/>
              <pc:sldLayoutMk cId="666959592" sldId="2147483680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3" creationId="{1D63C144-751C-15F5-7CE2-1A097C00C581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4" creationId="{14B25C0B-9018-A960-419F-029D3E4391DD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5" creationId="{FD7063C8-55F3-0B0F-06E0-CEAA3D7C2912}"/>
            </ac:spMkLst>
          </pc:spChg>
          <pc:spChg chg="mod">
            <ac:chgData name="Marco Parenzan" userId="a83bbb23f3e251dc" providerId="LiveId" clId="{66402350-CCAD-4E50-B438-9849571A7D8A}" dt="2023-01-06T10:53:48.609" v="338" actId="20578"/>
            <ac:spMkLst>
              <pc:docMk/>
              <pc:sldMasterMk cId="3048249942" sldId="2147483662"/>
              <pc:sldLayoutMk cId="666959592" sldId="2147483680"/>
              <ac:spMk id="6" creationId="{FF8F8039-ACCB-B5E3-BA0F-AF67CA9AF296}"/>
            </ac:spMkLst>
          </pc:spChg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  <pc:spChg chg="mod">
            <ac:chgData name="Marco Parenzan" userId="a83bbb23f3e251dc" providerId="LiveId" clId="{66402350-CCAD-4E50-B438-9849571A7D8A}" dt="2023-01-06T10:57:06.881" v="370" actId="207"/>
            <ac:spMkLst>
              <pc:docMk/>
              <pc:sldMasterMk cId="3048249942" sldId="2147483662"/>
              <pc:sldLayoutMk cId="3146291815" sldId="2147483682"/>
              <ac:spMk id="3" creationId="{1D63C144-751C-15F5-7CE2-1A097C00C581}"/>
            </ac:spMkLst>
          </pc:spChg>
          <pc:picChg chg="mod">
            <ac:chgData name="Marco Parenzan" userId="a83bbb23f3e251dc" providerId="LiveId" clId="{66402350-CCAD-4E50-B438-9849571A7D8A}" dt="2023-01-06T11:29:47.508" v="666" actId="1076"/>
            <ac:picMkLst>
              <pc:docMk/>
              <pc:sldMasterMk cId="3048249942" sldId="2147483662"/>
              <pc:sldLayoutMk cId="3146291815" sldId="2147483682"/>
              <ac:picMk id="4" creationId="{04551755-40A2-2C77-FC89-FDD8273B9487}"/>
            </ac:picMkLst>
          </pc:picChg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  <pc:spChg chg="add mod">
            <ac:chgData name="Marco Parenzan" userId="a83bbb23f3e251dc" providerId="LiveId" clId="{66402350-CCAD-4E50-B438-9849571A7D8A}" dt="2023-01-06T11:18:35.269" v="494" actId="1076"/>
            <ac:spMkLst>
              <pc:docMk/>
              <pc:sldMasterMk cId="3048249942" sldId="2147483662"/>
              <pc:sldLayoutMk cId="2892653985" sldId="2147483686"/>
              <ac:spMk id="2" creationId="{A5526F36-328F-5C7D-AC93-BE258653EBFE}"/>
            </ac:spMkLst>
          </pc:spChg>
          <pc:spChg chg="mod ord">
            <ac:chgData name="Marco Parenzan" userId="a83bbb23f3e251dc" providerId="LiveId" clId="{66402350-CCAD-4E50-B438-9849571A7D8A}" dt="2023-01-06T11:18:29.883" v="493" actId="20577"/>
            <ac:spMkLst>
              <pc:docMk/>
              <pc:sldMasterMk cId="3048249942" sldId="2147483662"/>
              <pc:sldLayoutMk cId="2892653985" sldId="2147483686"/>
              <ac:spMk id="9" creationId="{47896805-5E99-8767-16A9-13F7E7D6CD73}"/>
            </ac:spMkLst>
          </pc:spChg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pChg chg="del">
          <ac:chgData name="Marco Parenzan" userId="a83bbb23f3e251dc" providerId="LiveId" clId="{66402350-CCAD-4E50-B438-9849571A7D8A}" dt="2023-01-06T10:25:34.312" v="64" actId="478"/>
          <ac:spMkLst>
            <pc:docMk/>
            <pc:sldMasterMk cId="2909993051" sldId="2147483670"/>
            <ac:spMk id="2" creationId="{546EE528-AFA7-03F7-F787-9A30054E5471}"/>
          </ac:spMkLst>
        </pc:spChg>
        <pc:spChg chg="del">
          <ac:chgData name="Marco Parenzan" userId="a83bbb23f3e251dc" providerId="LiveId" clId="{66402350-CCAD-4E50-B438-9849571A7D8A}" dt="2023-01-06T10:25:35.232" v="65" actId="478"/>
          <ac:spMkLst>
            <pc:docMk/>
            <pc:sldMasterMk cId="2909993051" sldId="2147483670"/>
            <ac:spMk id="3" creationId="{713D5348-467D-0EBA-5F3B-635670C3F498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4" creationId="{8A76C681-1EA6-1C94-DA8C-0BA7AE197301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5" creationId="{76EA99C5-80CC-D451-CEFC-72FCF2FD5424}"/>
          </ac:spMkLst>
        </pc:spChg>
        <pc:spChg chg="del">
          <ac:chgData name="Marco Parenzan" userId="a83bbb23f3e251dc" providerId="LiveId" clId="{66402350-CCAD-4E50-B438-9849571A7D8A}" dt="2023-01-06T10:25:37.551" v="66" actId="478"/>
          <ac:spMkLst>
            <pc:docMk/>
            <pc:sldMasterMk cId="2909993051" sldId="2147483670"/>
            <ac:spMk id="6" creationId="{97F961D2-5AFF-7546-ED60-D92E2405D03E}"/>
          </ac:spMkLst>
        </pc:spChg>
        <pc:picChg chg="add del mod">
          <ac:chgData name="Marco Parenzan" userId="a83bbb23f3e251dc" providerId="LiveId" clId="{66402350-CCAD-4E50-B438-9849571A7D8A}" dt="2023-01-06T10:29:14.831" v="126" actId="478"/>
          <ac:picMkLst>
            <pc:docMk/>
            <pc:sldMasterMk cId="2909993051" sldId="2147483670"/>
            <ac:picMk id="8" creationId="{99D0616E-3D68-219C-D88E-9E201A96C544}"/>
          </ac:picMkLst>
        </pc:picChg>
        <pc:picChg chg="add del">
          <ac:chgData name="Marco Parenzan" userId="a83bbb23f3e251dc" providerId="LiveId" clId="{66402350-CCAD-4E50-B438-9849571A7D8A}" dt="2023-01-06T10:37:04.778" v="181" actId="21"/>
          <ac:picMkLst>
            <pc:docMk/>
            <pc:sldMasterMk cId="2909993051" sldId="2147483670"/>
            <ac:picMk id="10" creationId="{24708625-1AFA-4855-9A6D-79D9C8BD6AA2}"/>
          </ac:picMkLst>
        </pc:picChg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2" creationId="{3483A32E-F292-BB75-B917-167F08F854CB}"/>
            </ac:spMkLst>
          </pc:spChg>
          <pc:spChg chg="mod">
            <ac:chgData name="Marco Parenzan" userId="a83bbb23f3e251dc" providerId="LiveId" clId="{66402350-CCAD-4E50-B438-9849571A7D8A}" dt="2023-01-06T10:25:23.130" v="62" actId="20578"/>
            <ac:spMkLst>
              <pc:docMk/>
              <pc:sldMasterMk cId="2909993051" sldId="2147483670"/>
              <pc:sldLayoutMk cId="3392454998" sldId="2147483664"/>
              <ac:spMk id="3" creationId="{6CB67962-7DAD-27C7-AE18-58D126B021BE}"/>
            </ac:spMkLst>
          </pc:spChg>
          <pc:picChg chg="del">
            <ac:chgData name="Marco Parenzan" userId="a83bbb23f3e251dc" providerId="LiveId" clId="{66402350-CCAD-4E50-B438-9849571A7D8A}" dt="2023-01-06T10:28:05.610" v="124" actId="478"/>
            <ac:picMkLst>
              <pc:docMk/>
              <pc:sldMasterMk cId="2909993051" sldId="2147483670"/>
              <pc:sldLayoutMk cId="3392454998" sldId="2147483664"/>
              <ac:picMk id="13" creationId="{F24ACC4D-6C22-786F-EE96-E12EA0B91599}"/>
            </ac:picMkLst>
          </pc:picChg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2" creationId="{90EB23AA-DABE-E2B9-4C04-1EA4B1882A54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3" creationId="{33ED57D5-CEFF-6AB1-B8AE-638DE0E77EF0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4" creationId="{1DD0AEBE-DE33-B4B9-D8D1-A1AA7BFBDD5D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5" creationId="{19E36829-5CE2-954B-2EA1-D25A9B77C658}"/>
          </ac:spMkLst>
        </pc:spChg>
        <pc:spChg chg="del">
          <ac:chgData name="Marco Parenzan" userId="a83bbb23f3e251dc" providerId="LiveId" clId="{66402350-CCAD-4E50-B438-9849571A7D8A}" dt="2023-01-06T10:51:58.183" v="333" actId="478"/>
          <ac:spMkLst>
            <pc:docMk/>
            <pc:sldMasterMk cId="588639137" sldId="2147483672"/>
            <ac:spMk id="6" creationId="{45D950C6-70F4-EBB6-C006-1F76E1450470}"/>
          </ac:spMkLst>
        </pc:spChg>
        <pc:picChg chg="add del mod">
          <ac:chgData name="Marco Parenzan" userId="a83bbb23f3e251dc" providerId="LiveId" clId="{66402350-CCAD-4E50-B438-9849571A7D8A}" dt="2023-01-06T10:51:51.072" v="330" actId="478"/>
          <ac:picMkLst>
            <pc:docMk/>
            <pc:sldMasterMk cId="588639137" sldId="2147483672"/>
            <ac:picMk id="7" creationId="{8422A227-925A-3B4F-8BD4-313BD1419CB5}"/>
          </ac:picMkLst>
        </pc:picChg>
        <pc:picChg chg="add mod ord">
          <ac:chgData name="Marco Parenzan" userId="a83bbb23f3e251dc" providerId="LiveId" clId="{66402350-CCAD-4E50-B438-9849571A7D8A}" dt="2023-01-06T10:51:54.143" v="332" actId="167"/>
          <ac:picMkLst>
            <pc:docMk/>
            <pc:sldMasterMk cId="588639137" sldId="2147483672"/>
            <ac:picMk id="8" creationId="{C8E1FC8A-2260-0672-D22D-7792D4A487F9}"/>
          </ac:picMkLst>
        </pc:picChg>
        <pc:picChg chg="add mod">
          <ac:chgData name="Marco Parenzan" userId="a83bbb23f3e251dc" providerId="LiveId" clId="{66402350-CCAD-4E50-B438-9849571A7D8A}" dt="2023-01-06T11:26:05.155" v="561" actId="1076"/>
          <ac:picMkLst>
            <pc:docMk/>
            <pc:sldMasterMk cId="588639137" sldId="2147483672"/>
            <ac:picMk id="9" creationId="{D0217D4C-FB8E-F44C-40C3-AD4793403BF6}"/>
          </ac:picMkLst>
        </pc:picChg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2" creationId="{5602A9AB-AE88-89CB-1B76-390A6977627A}"/>
            </ac:spMkLst>
          </pc:spChg>
          <pc:spChg chg="add del mod">
            <ac:chgData name="Marco Parenzan" userId="a83bbb23f3e251dc" providerId="LiveId" clId="{66402350-CCAD-4E50-B438-9849571A7D8A}" dt="2023-01-06T11:20:42.066" v="513" actId="478"/>
            <ac:spMkLst>
              <pc:docMk/>
              <pc:sldMasterMk cId="588639137" sldId="2147483672"/>
              <pc:sldLayoutMk cId="1650863424" sldId="2147483670"/>
              <ac:spMk id="17" creationId="{DF0AA165-FA6E-90B8-08CB-207552BEAA40}"/>
            </ac:spMkLst>
          </pc:spChg>
          <pc:spChg chg="add del mod">
            <ac:chgData name="Marco Parenzan" userId="a83bbb23f3e251dc" providerId="LiveId" clId="{66402350-CCAD-4E50-B438-9849571A7D8A}" dt="2023-01-06T11:16:14.834" v="460" actId="478"/>
            <ac:spMkLst>
              <pc:docMk/>
              <pc:sldMasterMk cId="588639137" sldId="2147483672"/>
              <pc:sldLayoutMk cId="1650863424" sldId="2147483670"/>
              <ac:spMk id="18" creationId="{1520695B-E12C-828D-92A6-29372E7BFAB5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19" creationId="{C7553828-1DF9-28E2-0835-2E7F388A3066}"/>
            </ac:spMkLst>
          </pc:spChg>
          <pc:spChg chg="add mod">
            <ac:chgData name="Marco Parenzan" userId="a83bbb23f3e251dc" providerId="LiveId" clId="{66402350-CCAD-4E50-B438-9849571A7D8A}" dt="2023-01-06T11:16:18.284" v="462" actId="14100"/>
            <ac:spMkLst>
              <pc:docMk/>
              <pc:sldMasterMk cId="588639137" sldId="2147483672"/>
              <pc:sldLayoutMk cId="1650863424" sldId="2147483670"/>
              <ac:spMk id="20" creationId="{77B1D8FA-8652-7158-811F-67369BB660B6}"/>
            </ac:spMkLst>
          </pc:spChg>
          <pc:spChg chg="add mod">
            <ac:chgData name="Marco Parenzan" userId="a83bbb23f3e251dc" providerId="LiveId" clId="{66402350-CCAD-4E50-B438-9849571A7D8A}" dt="2023-01-06T11:20:42.190" v="514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del mod">
            <ac:chgData name="Marco Parenzan" userId="a83bbb23f3e251dc" providerId="LiveId" clId="{66402350-CCAD-4E50-B438-9849571A7D8A}" dt="2023-01-06T10:46:09.959" v="263" actId="478"/>
            <ac:picMkLst>
              <pc:docMk/>
              <pc:sldMasterMk cId="588639137" sldId="2147483672"/>
              <pc:sldLayoutMk cId="1650863424" sldId="2147483670"/>
              <ac:picMk id="6" creationId="{934DCD6D-3FEB-3FA4-B528-3D2D37FBA7C2}"/>
            </ac:picMkLst>
          </pc:picChg>
          <pc:picChg chg="mod">
            <ac:chgData name="Marco Parenzan" userId="a83bbb23f3e251dc" providerId="LiveId" clId="{66402350-CCAD-4E50-B438-9849571A7D8A}" dt="2023-01-06T10:47:09.039" v="277" actId="14100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add del mod">
            <ac:chgData name="Marco Parenzan" userId="a83bbb23f3e251dc" providerId="LiveId" clId="{66402350-CCAD-4E50-B438-9849571A7D8A}" dt="2023-01-06T10:45:24.063" v="255" actId="478"/>
            <ac:picMkLst>
              <pc:docMk/>
              <pc:sldMasterMk cId="588639137" sldId="2147483672"/>
              <pc:sldLayoutMk cId="1650863424" sldId="2147483670"/>
              <ac:picMk id="10" creationId="{17AA4115-C64B-EAC6-C3F6-97F3AF7109B5}"/>
            </ac:picMkLst>
          </pc:picChg>
          <pc:picChg chg="add mod">
            <ac:chgData name="Marco Parenzan" userId="a83bbb23f3e251dc" providerId="LiveId" clId="{66402350-CCAD-4E50-B438-9849571A7D8A}" dt="2023-01-06T10:48:05.304" v="314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add mod">
            <ac:chgData name="Marco Parenzan" userId="a83bbb23f3e251dc" providerId="LiveId" clId="{66402350-CCAD-4E50-B438-9849571A7D8A}" dt="2023-01-06T10:47:04.350" v="274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add del mod">
            <ac:chgData name="Marco Parenzan" userId="a83bbb23f3e251dc" providerId="LiveId" clId="{66402350-CCAD-4E50-B438-9849571A7D8A}" dt="2023-01-06T11:20:42.066" v="513" actId="478"/>
            <ac:picMkLst>
              <pc:docMk/>
              <pc:sldMasterMk cId="588639137" sldId="2147483672"/>
              <pc:sldLayoutMk cId="1650863424" sldId="2147483670"/>
              <ac:picMk id="16" creationId="{CF63D016-4C9E-DB02-5EAD-CE4E16714D57}"/>
            </ac:picMkLst>
          </pc:picChg>
          <pc:picChg chg="add mod">
            <ac:chgData name="Marco Parenzan" userId="a83bbb23f3e251dc" providerId="LiveId" clId="{66402350-CCAD-4E50-B438-9849571A7D8A}" dt="2023-01-06T11:20:42.190" v="514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  <pc:spChg chg="mod">
            <ac:chgData name="Marco Parenzan" userId="a83bbb23f3e251dc" providerId="LiveId" clId="{66402350-CCAD-4E50-B438-9849571A7D8A}" dt="2023-01-06T10:48:55.889" v="317" actId="113"/>
            <ac:spMkLst>
              <pc:docMk/>
              <pc:sldMasterMk cId="588639137" sldId="2147483672"/>
              <pc:sldLayoutMk cId="1985560996" sldId="2147483671"/>
              <ac:spMk id="12" creationId="{DA50CF4F-5907-6C39-762B-A14FB24FAC2E}"/>
            </ac:spMkLst>
          </pc:spChg>
          <pc:picChg chg="del">
            <ac:chgData name="Marco Parenzan" userId="a83bbb23f3e251dc" providerId="LiveId" clId="{66402350-CCAD-4E50-B438-9849571A7D8A}" dt="2023-01-06T10:44:38.464" v="243" actId="478"/>
            <ac:picMkLst>
              <pc:docMk/>
              <pc:sldMasterMk cId="588639137" sldId="2147483672"/>
              <pc:sldLayoutMk cId="1985560996" sldId="2147483671"/>
              <ac:picMk id="3" creationId="{4BD506C5-DC20-0049-A2C2-C838EB0F267A}"/>
            </ac:picMkLst>
          </pc:picChg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2" creationId="{4DA9C337-6C11-B602-7821-E90975453BC9}"/>
            </ac:spMkLst>
          </pc:spChg>
          <pc:spChg chg="del mod">
            <ac:chgData name="Marco Parenzan" userId="a83bbb23f3e251dc" providerId="LiveId" clId="{66402350-CCAD-4E50-B438-9849571A7D8A}" dt="2023-01-06T10:56:41.216" v="365" actId="478"/>
            <ac:spMkLst>
              <pc:docMk/>
              <pc:sldMasterMk cId="3048249942" sldId="2147483662"/>
              <pc:sldLayoutMk cId="401034613" sldId="2147483683"/>
              <ac:spMk id="3" creationId="{1D63C144-751C-15F5-7CE2-1A097C00C581}"/>
            </ac:spMkLst>
          </pc:spChg>
          <pc:spChg chg="add mod">
            <ac:chgData name="Marco Parenzan" userId="a83bbb23f3e251dc" providerId="LiveId" clId="{66402350-CCAD-4E50-B438-9849571A7D8A}" dt="2023-01-06T10:57:19.047" v="373" actId="113"/>
            <ac:spMkLst>
              <pc:docMk/>
              <pc:sldMasterMk cId="3048249942" sldId="2147483662"/>
              <pc:sldLayoutMk cId="401034613" sldId="2147483683"/>
              <ac:spMk id="5" creationId="{9EAECA2C-4EA2-D4F2-734E-8B2663FDA96E}"/>
            </ac:spMkLst>
          </pc:spChg>
          <pc:spChg chg="add mod">
            <ac:chgData name="Marco Parenzan" userId="a83bbb23f3e251dc" providerId="LiveId" clId="{66402350-CCAD-4E50-B438-9849571A7D8A}" dt="2023-01-06T10:56:56.251" v="368" actId="207"/>
            <ac:spMkLst>
              <pc:docMk/>
              <pc:sldMasterMk cId="3048249942" sldId="2147483662"/>
              <pc:sldLayoutMk cId="401034613" sldId="2147483683"/>
              <ac:spMk id="6" creationId="{4C78251B-A4E5-2344-D3F4-239C2683595F}"/>
            </ac:spMkLst>
          </pc:spChg>
          <pc:picChg chg="del">
            <ac:chgData name="Marco Parenzan" userId="a83bbb23f3e251dc" providerId="LiveId" clId="{66402350-CCAD-4E50-B438-9849571A7D8A}" dt="2023-01-06T11:30:07.160" v="669" actId="478"/>
            <ac:picMkLst>
              <pc:docMk/>
              <pc:sldMasterMk cId="3048249942" sldId="2147483662"/>
              <pc:sldLayoutMk cId="401034613" sldId="2147483683"/>
              <ac:picMk id="4" creationId="{04551755-40A2-2C77-FC89-FDD8273B9487}"/>
            </ac:picMkLst>
          </pc:picChg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8.320" v="359"/>
            <ac:spMkLst>
              <pc:docMk/>
              <pc:sldMasterMk cId="588639137" sldId="2147483672"/>
              <pc:sldLayoutMk cId="693655023" sldId="2147483683"/>
              <ac:spMk id="3" creationId="{1D63C144-751C-15F5-7CE2-1A097C00C581}"/>
            </ac:spMkLst>
          </pc:spChg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02.680" v="357"/>
            <ac:spMkLst>
              <pc:docMk/>
              <pc:sldMasterMk cId="588639137" sldId="2147483672"/>
              <pc:sldLayoutMk cId="3011362076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11.109" v="358"/>
            <ac:spMkLst>
              <pc:docMk/>
              <pc:sldMasterMk cId="588639137" sldId="2147483672"/>
              <pc:sldLayoutMk cId="3876436660" sldId="2147483683"/>
              <ac:spMk id="3" creationId="{1D63C144-751C-15F5-7CE2-1A097C00C581}"/>
            </ac:spMkLst>
          </pc:spChg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5:22.948" v="360"/>
            <ac:spMkLst>
              <pc:docMk/>
              <pc:sldMasterMk cId="588639137" sldId="2147483672"/>
              <pc:sldLayoutMk cId="2790012517" sldId="2147483684"/>
              <ac:spMk id="3" creationId="{1D63C144-751C-15F5-7CE2-1A097C00C581}"/>
            </ac:spMkLst>
          </pc:spChg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  <pc:spChg chg="del">
            <ac:chgData name="Marco Parenzan" userId="a83bbb23f3e251dc" providerId="LiveId" clId="{66402350-CCAD-4E50-B438-9849571A7D8A}" dt="2023-01-06T10:58:36.638" v="377" actId="478"/>
            <ac:spMkLst>
              <pc:docMk/>
              <pc:sldMasterMk cId="588639137" sldId="2147483672"/>
              <pc:sldLayoutMk cId="2926472915" sldId="2147483684"/>
              <ac:spMk id="5" creationId="{9EAECA2C-4EA2-D4F2-734E-8B2663FDA96E}"/>
            </ac:spMkLst>
          </pc:spChg>
          <pc:spChg chg="del">
            <ac:chgData name="Marco Parenzan" userId="a83bbb23f3e251dc" providerId="LiveId" clId="{66402350-CCAD-4E50-B438-9849571A7D8A}" dt="2023-01-06T10:58:37.904" v="378" actId="478"/>
            <ac:spMkLst>
              <pc:docMk/>
              <pc:sldMasterMk cId="588639137" sldId="2147483672"/>
              <pc:sldLayoutMk cId="2926472915" sldId="2147483684"/>
              <ac:spMk id="6" creationId="{4C78251B-A4E5-2344-D3F4-239C2683595F}"/>
            </ac:spMkLst>
          </pc:spChg>
          <pc:spChg chg="add del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7" creationId="{64B73A16-0326-22FC-EFDE-60751793B52A}"/>
            </ac:spMkLst>
          </pc:spChg>
          <pc:spChg chg="add mod">
            <ac:chgData name="Marco Parenzan" userId="a83bbb23f3e251dc" providerId="LiveId" clId="{66402350-CCAD-4E50-B438-9849571A7D8A}" dt="2023-01-06T11:01:31.298" v="391" actId="11529"/>
            <ac:spMkLst>
              <pc:docMk/>
              <pc:sldMasterMk cId="588639137" sldId="2147483672"/>
              <pc:sldLayoutMk cId="2926472915" sldId="2147483684"/>
              <ac:spMk id="8" creationId="{8112F960-9285-3860-88A6-95FB6E1447B2}"/>
            </ac:spMkLst>
          </pc:spChg>
          <pc:spChg chg="add mo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9" creationId="{47896805-5E99-8767-16A9-13F7E7D6CD73}"/>
            </ac:spMkLst>
          </pc:spChg>
          <pc:spChg chg="add del mod">
            <ac:chgData name="Marco Parenzan" userId="a83bbb23f3e251dc" providerId="LiveId" clId="{66402350-CCAD-4E50-B438-9849571A7D8A}" dt="2023-01-06T11:12:18.985" v="416"/>
            <ac:spMkLst>
              <pc:docMk/>
              <pc:sldMasterMk cId="588639137" sldId="2147483672"/>
              <pc:sldLayoutMk cId="2926472915" sldId="2147483684"/>
              <ac:spMk id="10" creationId="{0E135199-3D39-5FAF-C698-B8CF32C77068}"/>
            </ac:spMkLst>
          </pc:spChg>
          <pc:spChg chg="add mod ord">
            <ac:chgData name="Marco Parenzan" userId="a83bbb23f3e251dc" providerId="LiveId" clId="{66402350-CCAD-4E50-B438-9849571A7D8A}" dt="2023-01-06T11:18:59.440" v="496" actId="242"/>
            <ac:spMkLst>
              <pc:docMk/>
              <pc:sldMasterMk cId="588639137" sldId="2147483672"/>
              <pc:sldLayoutMk cId="2926472915" sldId="2147483684"/>
              <ac:spMk id="11" creationId="{EA6CCDCF-57FC-DD86-3511-FE550EEB331D}"/>
            </ac:spMkLst>
          </pc:spChg>
          <pc:picChg chg="add mod">
            <ac:chgData name="Marco Parenzan" userId="a83bbb23f3e251dc" providerId="LiveId" clId="{66402350-CCAD-4E50-B438-9849571A7D8A}" dt="2023-01-06T11:01:12.094" v="390" actId="1076"/>
            <ac:picMkLst>
              <pc:docMk/>
              <pc:sldMasterMk cId="588639137" sldId="2147483672"/>
              <pc:sldLayoutMk cId="2926472915" sldId="2147483684"/>
              <ac:picMk id="3" creationId="{1A935335-69C9-5B50-6D12-346621E0CE18}"/>
            </ac:picMkLst>
          </pc:picChg>
          <pc:picChg chg="del mod">
            <ac:chgData name="Marco Parenzan" userId="a83bbb23f3e251dc" providerId="LiveId" clId="{66402350-CCAD-4E50-B438-9849571A7D8A}" dt="2023-01-06T11:30:02.873" v="668" actId="478"/>
            <ac:picMkLst>
              <pc:docMk/>
              <pc:sldMasterMk cId="588639137" sldId="2147483672"/>
              <pc:sldLayoutMk cId="2926472915" sldId="2147483684"/>
              <ac:picMk id="4" creationId="{04551755-40A2-2C77-FC89-FDD8273B9487}"/>
            </ac:picMkLst>
          </pc:picChg>
          <pc:picChg chg="add del mod">
            <ac:chgData name="Marco Parenzan" userId="a83bbb23f3e251dc" providerId="LiveId" clId="{66402350-CCAD-4E50-B438-9849571A7D8A}" dt="2023-01-06T10:58:49.185" v="382"/>
            <ac:picMkLst>
              <pc:docMk/>
              <pc:sldMasterMk cId="588639137" sldId="2147483672"/>
              <pc:sldLayoutMk cId="2926472915" sldId="2147483684"/>
              <ac:picMk id="1026" creationId="{7435A931-39A0-EAF0-B05D-650AB2DEB2CB}"/>
            </ac:picMkLst>
          </pc:picChg>
          <pc:picChg chg="add del">
            <ac:chgData name="Marco Parenzan" userId="a83bbb23f3e251dc" providerId="LiveId" clId="{66402350-CCAD-4E50-B438-9849571A7D8A}" dt="2023-01-06T10:59:41.293" v="384"/>
            <ac:picMkLst>
              <pc:docMk/>
              <pc:sldMasterMk cId="588639137" sldId="2147483672"/>
              <pc:sldLayoutMk cId="2926472915" sldId="2147483684"/>
              <ac:picMk id="1028" creationId="{73CA2942-BE76-4799-A06C-2D032B5318DB}"/>
            </ac:picMkLst>
          </pc:picChg>
          <pc:picChg chg="add del">
            <ac:chgData name="Marco Parenzan" userId="a83bbb23f3e251dc" providerId="LiveId" clId="{66402350-CCAD-4E50-B438-9849571A7D8A}" dt="2023-01-06T10:59:53.326" v="386" actId="21"/>
            <ac:picMkLst>
              <pc:docMk/>
              <pc:sldMasterMk cId="588639137" sldId="2147483672"/>
              <pc:sldLayoutMk cId="2926472915" sldId="2147483684"/>
              <ac:picMk id="1030" creationId="{3FF1542C-6F81-F825-ADA4-4CA6604AB2FD}"/>
            </ac:picMkLst>
          </pc:picChg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  <pc:spChg chg="add del">
            <ac:chgData name="Marco Parenzan" userId="a83bbb23f3e251dc" providerId="LiveId" clId="{66402350-CCAD-4E50-B438-9849571A7D8A}" dt="2023-01-06T11:21:22.917" v="530" actId="11529"/>
            <ac:spMkLst>
              <pc:docMk/>
              <pc:sldMasterMk cId="588639137" sldId="2147483672"/>
              <pc:sldLayoutMk cId="3772997530" sldId="2147483687"/>
              <ac:spMk id="2" creationId="{F984CDAF-B803-16F9-E2DA-A14DAAFD5B30}"/>
            </ac:spMkLst>
          </pc:spChg>
          <pc:spChg chg="add mod">
            <ac:chgData name="Marco Parenzan" userId="a83bbb23f3e251dc" providerId="LiveId" clId="{66402350-CCAD-4E50-B438-9849571A7D8A}" dt="2023-01-06T11:22:41.770" v="545" actId="1076"/>
            <ac:spMkLst>
              <pc:docMk/>
              <pc:sldMasterMk cId="588639137" sldId="2147483672"/>
              <pc:sldLayoutMk cId="3772997530" sldId="2147483687"/>
              <ac:spMk id="3" creationId="{DAC56030-CDD4-781E-BC79-C43E63A234CB}"/>
            </ac:spMkLst>
          </pc:spChg>
          <pc:spChg chg="add del">
            <ac:chgData name="Marco Parenzan" userId="a83bbb23f3e251dc" providerId="LiveId" clId="{66402350-CCAD-4E50-B438-9849571A7D8A}" dt="2023-01-06T11:21:34.241" v="531" actId="11529"/>
            <ac:spMkLst>
              <pc:docMk/>
              <pc:sldMasterMk cId="588639137" sldId="2147483672"/>
              <pc:sldLayoutMk cId="3772997530" sldId="2147483687"/>
              <ac:spMk id="4" creationId="{0FE4BA67-1524-0982-83B1-4704BB51D0A6}"/>
            </ac:spMkLst>
          </pc:spChg>
          <pc:spChg chg="add mod">
            <ac:chgData name="Marco Parenzan" userId="a83bbb23f3e251dc" providerId="LiveId" clId="{66402350-CCAD-4E50-B438-9849571A7D8A}" dt="2023-01-06T11:21:48.148" v="536" actId="207"/>
            <ac:spMkLst>
              <pc:docMk/>
              <pc:sldMasterMk cId="588639137" sldId="2147483672"/>
              <pc:sldLayoutMk cId="3772997530" sldId="2147483687"/>
              <ac:spMk id="5" creationId="{E119C03B-AA60-6C55-1B8E-1853790F5F17}"/>
            </ac:spMkLst>
          </pc:spChg>
          <pc:spChg chg="add del">
            <ac:chgData name="Marco Parenzan" userId="a83bbb23f3e251dc" providerId="LiveId" clId="{66402350-CCAD-4E50-B438-9849571A7D8A}" dt="2023-01-06T11:22:28.714" v="541" actId="11529"/>
            <ac:spMkLst>
              <pc:docMk/>
              <pc:sldMasterMk cId="588639137" sldId="2147483672"/>
              <pc:sldLayoutMk cId="3772997530" sldId="2147483687"/>
              <ac:spMk id="6" creationId="{DC4A5AEA-3D02-BD63-8476-1A4D76DB673F}"/>
            </ac:spMkLst>
          </pc:spChg>
          <pc:spChg chg="add del mod ord">
            <ac:chgData name="Marco Parenzan" userId="a83bbb23f3e251dc" providerId="LiveId" clId="{66402350-CCAD-4E50-B438-9849571A7D8A}" dt="2023-01-06T11:22:48.594" v="546" actId="478"/>
            <ac:spMkLst>
              <pc:docMk/>
              <pc:sldMasterMk cId="588639137" sldId="2147483672"/>
              <pc:sldLayoutMk cId="3772997530" sldId="2147483687"/>
              <ac:spMk id="7" creationId="{1D429AC3-0BE8-BD65-DFC4-0922111817BF}"/>
            </ac:spMkLst>
          </pc:spChg>
          <pc:spChg chg="mod">
            <ac:chgData name="Marco Parenzan" userId="a83bbb23f3e251dc" providerId="LiveId" clId="{66402350-CCAD-4E50-B438-9849571A7D8A}" dt="2023-01-06T11:20:57.500" v="525"/>
            <ac:spMkLst>
              <pc:docMk/>
              <pc:sldMasterMk cId="588639137" sldId="2147483672"/>
              <pc:sldLayoutMk cId="3772997530" sldId="2147483687"/>
              <ac:spMk id="19" creationId="{C7553828-1DF9-28E2-0835-2E7F388A3066}"/>
            </ac:spMkLst>
          </pc:spChg>
          <pc:spChg chg="mod">
            <ac:chgData name="Marco Parenzan" userId="a83bbb23f3e251dc" providerId="LiveId" clId="{66402350-CCAD-4E50-B438-9849571A7D8A}" dt="2023-01-06T11:21:03.991" v="528" actId="1076"/>
            <ac:spMkLst>
              <pc:docMk/>
              <pc:sldMasterMk cId="588639137" sldId="2147483672"/>
              <pc:sldLayoutMk cId="3772997530" sldId="2147483687"/>
              <ac:spMk id="20" creationId="{77B1D8FA-8652-7158-811F-67369BB660B6}"/>
            </ac:spMkLst>
          </pc:spChg>
          <pc:spChg chg="del">
            <ac:chgData name="Marco Parenzan" userId="a83bbb23f3e251dc" providerId="LiveId" clId="{66402350-CCAD-4E50-B438-9849571A7D8A}" dt="2023-01-06T11:21:07.378" v="529" actId="478"/>
            <ac:spMkLst>
              <pc:docMk/>
              <pc:sldMasterMk cId="588639137" sldId="2147483672"/>
              <pc:sldLayoutMk cId="3772997530" sldId="2147483687"/>
              <ac:spMk id="22" creationId="{3A2AAA94-3DF5-9F9F-CD5D-59A3E3B9FDDF}"/>
            </ac:spMkLst>
          </pc:sp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8" creationId="{C2900851-0776-B528-881E-5EE04892404D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2" creationId="{43671D1F-FA0F-4341-7D96-A9D680FC0834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14" creationId="{A999BBB0-548B-6455-52DE-7D0D09CF399E}"/>
            </ac:picMkLst>
          </pc:picChg>
          <pc:picChg chg="del">
            <ac:chgData name="Marco Parenzan" userId="a83bbb23f3e251dc" providerId="LiveId" clId="{66402350-CCAD-4E50-B438-9849571A7D8A}" dt="2023-01-06T11:21:07.378" v="529" actId="478"/>
            <ac:picMkLst>
              <pc:docMk/>
              <pc:sldMasterMk cId="588639137" sldId="2147483672"/>
              <pc:sldLayoutMk cId="3772997530" sldId="2147483687"/>
              <ac:picMk id="21" creationId="{40E86FEC-ADF0-3F2A-9A0F-A0EDAD23674A}"/>
            </ac:picMkLst>
          </pc:picChg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picChg chg="add mod">
          <ac:chgData name="Marco Parenzan" userId="a83bbb23f3e251dc" providerId="LiveId" clId="{66402350-CCAD-4E50-B438-9849571A7D8A}" dt="2023-01-06T11:26:45.396" v="572" actId="1076"/>
          <ac:picMkLst>
            <pc:docMk/>
            <pc:sldMasterMk cId="1291783314" sldId="2147483673"/>
            <ac:picMk id="8" creationId="{60E1B6B6-69AB-74C5-34C6-CCE0A061EA07}"/>
          </ac:picMkLst>
        </pc:picChg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  <pc:spChg chg="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2" creationId="{5602A9AB-AE88-89CB-1B76-390A6977627A}"/>
            </ac:spMkLst>
          </pc:spChg>
          <pc:spChg chg="add mod">
            <ac:chgData name="Marco Parenzan" userId="a83bbb23f3e251dc" providerId="LiveId" clId="{66402350-CCAD-4E50-B438-9849571A7D8A}" dt="2023-01-06T11:15:02.059" v="449" actId="242"/>
            <ac:spMkLst>
              <pc:docMk/>
              <pc:sldMasterMk cId="1291783314" sldId="2147483673"/>
              <pc:sldLayoutMk cId="2755409172" sldId="2147483675"/>
              <ac:spMk id="3" creationId="{71035A28-1A6D-A2FE-9568-AC3382ED9E4B}"/>
            </ac:spMkLst>
          </pc:spChg>
          <pc:spChg chg="mod">
            <ac:chgData name="Marco Parenzan" userId="a83bbb23f3e251dc" providerId="LiveId" clId="{66402350-CCAD-4E50-B438-9849571A7D8A}" dt="2023-01-06T11:20:34.080" v="510" actId="1076"/>
            <ac:spMkLst>
              <pc:docMk/>
              <pc:sldMasterMk cId="1291783314" sldId="2147483673"/>
              <pc:sldLayoutMk cId="2755409172" sldId="2147483675"/>
              <ac:spMk id="17" creationId="{DF0AA165-FA6E-90B8-08CB-207552BEAA40}"/>
            </ac:spMkLst>
          </pc:spChg>
          <pc:picChg chg="mod">
            <ac:chgData name="Marco Parenzan" userId="a83bbb23f3e251dc" providerId="LiveId" clId="{66402350-CCAD-4E50-B438-9849571A7D8A}" dt="2023-01-06T11:20:34.080" v="510" actId="1076"/>
            <ac:picMkLst>
              <pc:docMk/>
              <pc:sldMasterMk cId="1291783314" sldId="2147483673"/>
              <pc:sldLayoutMk cId="2755409172" sldId="2147483675"/>
              <ac:picMk id="16" creationId="{CF63D016-4C9E-DB02-5EAD-CE4E16714D57}"/>
            </ac:picMkLst>
          </pc:picChg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  <pc:spChg chg="mod">
            <ac:chgData name="Marco Parenzan" userId="a83bbb23f3e251dc" providerId="LiveId" clId="{66402350-CCAD-4E50-B438-9849571A7D8A}" dt="2023-01-06T10:57:12.088" v="371" actId="113"/>
            <ac:spMkLst>
              <pc:docMk/>
              <pc:sldMasterMk cId="1291783314" sldId="2147483673"/>
              <pc:sldLayoutMk cId="3611481068" sldId="2147483681"/>
              <ac:spMk id="2" creationId="{4DA9C337-6C11-B602-7821-E90975453BC9}"/>
            </ac:spMkLst>
          </pc:spChg>
          <pc:spChg chg="mod">
            <ac:chgData name="Marco Parenzan" userId="a83bbb23f3e251dc" providerId="LiveId" clId="{66402350-CCAD-4E50-B438-9849571A7D8A}" dt="2023-01-06T10:57:01.501" v="369" actId="207"/>
            <ac:spMkLst>
              <pc:docMk/>
              <pc:sldMasterMk cId="1291783314" sldId="2147483673"/>
              <pc:sldLayoutMk cId="3611481068" sldId="2147483681"/>
              <ac:spMk id="3" creationId="{1D63C144-751C-15F5-7CE2-1A097C00C581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4" creationId="{14B25C0B-9018-A960-419F-029D3E4391DD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5" creationId="{FD7063C8-55F3-0B0F-06E0-CEAA3D7C2912}"/>
            </ac:spMkLst>
          </pc:spChg>
          <pc:spChg chg="del">
            <ac:chgData name="Marco Parenzan" userId="a83bbb23f3e251dc" providerId="LiveId" clId="{66402350-CCAD-4E50-B438-9849571A7D8A}" dt="2023-01-06T10:54:44.345" v="353" actId="478"/>
            <ac:spMkLst>
              <pc:docMk/>
              <pc:sldMasterMk cId="1291783314" sldId="2147483673"/>
              <pc:sldLayoutMk cId="3611481068" sldId="2147483681"/>
              <ac:spMk id="6" creationId="{FF8F8039-ACCB-B5E3-BA0F-AF67CA9AF296}"/>
            </ac:spMkLst>
          </pc:spChg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  <pc:spChg chg="add mod">
            <ac:chgData name="Marco Parenzan" userId="a83bbb23f3e251dc" providerId="LiveId" clId="{66402350-CCAD-4E50-B438-9849571A7D8A}" dt="2023-01-06T11:19:59.923" v="509" actId="1076"/>
            <ac:spMkLst>
              <pc:docMk/>
              <pc:sldMasterMk cId="1291783314" sldId="2147483673"/>
              <pc:sldLayoutMk cId="3054358718" sldId="2147483685"/>
              <ac:spMk id="2" creationId="{CEA1F06A-DE42-59CC-D7BE-B1635866217B}"/>
            </ac:spMkLst>
          </pc:spChg>
          <pc:spChg chg="mod">
            <ac:chgData name="Marco Parenzan" userId="a83bbb23f3e251dc" providerId="LiveId" clId="{66402350-CCAD-4E50-B438-9849571A7D8A}" dt="2023-01-06T11:14:54.395" v="448" actId="242"/>
            <ac:spMkLst>
              <pc:docMk/>
              <pc:sldMasterMk cId="1291783314" sldId="2147483673"/>
              <pc:sldLayoutMk cId="3054358718" sldId="2147483685"/>
              <ac:spMk id="9" creationId="{47896805-5E99-8767-16A9-13F7E7D6CD73}"/>
            </ac:spMkLst>
          </pc:spChg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Marco Parenzan" userId="a83bbb23f3e251dc" providerId="LiveId" clId="{B7E7B966-0F08-41F2-ADB0-F3BB346DF19B}"/>
    <pc:docChg chg="undo custSel modMainMaster">
      <pc:chgData name="Marco Parenzan" userId="a83bbb23f3e251dc" providerId="LiveId" clId="{B7E7B966-0F08-41F2-ADB0-F3BB346DF19B}" dt="2024-02-10T17:34:22" v="77" actId="12789"/>
      <pc:docMkLst>
        <pc:docMk/>
      </pc:docMkLst>
      <pc:sldMasterChg chg="addSp delSp modSp mod">
        <pc:chgData name="Marco Parenzan" userId="a83bbb23f3e251dc" providerId="LiveId" clId="{B7E7B966-0F08-41F2-ADB0-F3BB346DF19B}" dt="2024-02-10T17:34:22" v="77" actId="12789"/>
        <pc:sldMasterMkLst>
          <pc:docMk/>
          <pc:sldMasterMk cId="3048249942" sldId="2147483662"/>
        </pc:sldMasterMkLst>
        <pc:spChg chg="del">
          <ac:chgData name="Marco Parenzan" userId="a83bbb23f3e251dc" providerId="LiveId" clId="{B7E7B966-0F08-41F2-ADB0-F3BB346DF19B}" dt="2024-01-30T21:17:47.055" v="53" actId="478"/>
          <ac:spMkLst>
            <pc:docMk/>
            <pc:sldMasterMk cId="3048249942" sldId="2147483662"/>
            <ac:spMk id="19" creationId="{D9ABE849-7BB5-DC35-9AFB-0B0D449FE613}"/>
          </ac:spMkLst>
        </pc:spChg>
        <pc:picChg chg="add mod">
          <ac:chgData name="Marco Parenzan" userId="a83bbb23f3e251dc" providerId="LiveId" clId="{B7E7B966-0F08-41F2-ADB0-F3BB346DF19B}" dt="2024-02-10T17:34:22" v="77" actId="12789"/>
          <ac:picMkLst>
            <pc:docMk/>
            <pc:sldMasterMk cId="3048249942" sldId="2147483662"/>
            <ac:picMk id="4" creationId="{066AF2E1-E670-703C-D056-CB1F810248E9}"/>
          </ac:picMkLst>
        </pc:picChg>
        <pc:picChg chg="del">
          <ac:chgData name="Marco Parenzan" userId="a83bbb23f3e251dc" providerId="LiveId" clId="{B7E7B966-0F08-41F2-ADB0-F3BB346DF19B}" dt="2024-01-30T21:17:47.055" v="53" actId="478"/>
          <ac:picMkLst>
            <pc:docMk/>
            <pc:sldMasterMk cId="3048249942" sldId="2147483662"/>
            <ac:picMk id="4" creationId="{EC8B01A1-F2CC-A9C3-3453-95B1397953CE}"/>
          </ac:picMkLst>
        </pc:picChg>
        <pc:picChg chg="mod">
          <ac:chgData name="Marco Parenzan" userId="a83bbb23f3e251dc" providerId="LiveId" clId="{B7E7B966-0F08-41F2-ADB0-F3BB346DF19B}" dt="2024-02-10T17:34:22" v="77" actId="12789"/>
          <ac:picMkLst>
            <pc:docMk/>
            <pc:sldMasterMk cId="3048249942" sldId="2147483662"/>
            <ac:picMk id="7" creationId="{6596F0BD-2963-5551-554E-EA7A0E0A80E4}"/>
          </ac:picMkLst>
        </pc:picChg>
        <pc:picChg chg="del">
          <ac:chgData name="Marco Parenzan" userId="a83bbb23f3e251dc" providerId="LiveId" clId="{B7E7B966-0F08-41F2-ADB0-F3BB346DF19B}" dt="2024-01-30T21:17:48.698" v="55" actId="478"/>
          <ac:picMkLst>
            <pc:docMk/>
            <pc:sldMasterMk cId="3048249942" sldId="2147483662"/>
            <ac:picMk id="8" creationId="{AB7FFD08-68A9-F2AD-D241-0DC611E8A540}"/>
          </ac:picMkLst>
        </pc:picChg>
        <pc:picChg chg="del">
          <ac:chgData name="Marco Parenzan" userId="a83bbb23f3e251dc" providerId="LiveId" clId="{B7E7B966-0F08-41F2-ADB0-F3BB346DF19B}" dt="2024-01-30T21:17:47.055" v="53" actId="478"/>
          <ac:picMkLst>
            <pc:docMk/>
            <pc:sldMasterMk cId="3048249942" sldId="2147483662"/>
            <ac:picMk id="10" creationId="{ABBAB6CA-90C0-BD60-BBDC-968DBA2A3008}"/>
          </ac:picMkLst>
        </pc:picChg>
        <pc:picChg chg="del">
          <ac:chgData name="Marco Parenzan" userId="a83bbb23f3e251dc" providerId="LiveId" clId="{B7E7B966-0F08-41F2-ADB0-F3BB346DF19B}" dt="2024-01-30T21:17:48.115" v="54" actId="478"/>
          <ac:picMkLst>
            <pc:docMk/>
            <pc:sldMasterMk cId="3048249942" sldId="2147483662"/>
            <ac:picMk id="11" creationId="{BE779F29-1A8D-4E40-986E-265F19D0B0FD}"/>
          </ac:picMkLst>
        </pc:picChg>
        <pc:picChg chg="mod">
          <ac:chgData name="Marco Parenzan" userId="a83bbb23f3e251dc" providerId="LiveId" clId="{B7E7B966-0F08-41F2-ADB0-F3BB346DF19B}" dt="2024-02-10T17:34:22" v="77" actId="12789"/>
          <ac:picMkLst>
            <pc:docMk/>
            <pc:sldMasterMk cId="3048249942" sldId="2147483662"/>
            <ac:picMk id="12" creationId="{B9539977-F044-DF12-6809-40340F3FC9B3}"/>
          </ac:picMkLst>
        </pc:picChg>
        <pc:picChg chg="mod">
          <ac:chgData name="Marco Parenzan" userId="a83bbb23f3e251dc" providerId="LiveId" clId="{B7E7B966-0F08-41F2-ADB0-F3BB346DF19B}" dt="2024-02-10T17:34:22" v="77" actId="12789"/>
          <ac:picMkLst>
            <pc:docMk/>
            <pc:sldMasterMk cId="3048249942" sldId="2147483662"/>
            <ac:picMk id="14" creationId="{54965EBE-9825-B0FA-6646-86E0A5DFAAA3}"/>
          </ac:picMkLst>
        </pc:picChg>
        <pc:picChg chg="mod">
          <ac:chgData name="Marco Parenzan" userId="a83bbb23f3e251dc" providerId="LiveId" clId="{B7E7B966-0F08-41F2-ADB0-F3BB346DF19B}" dt="2024-02-10T17:34:22" v="77" actId="12789"/>
          <ac:picMkLst>
            <pc:docMk/>
            <pc:sldMasterMk cId="3048249942" sldId="2147483662"/>
            <ac:picMk id="20" creationId="{501848D3-99D4-6E8D-F4CA-95B5FB78B782}"/>
          </ac:picMkLst>
        </pc:picChg>
      </pc:sldMasterChg>
      <pc:sldMasterChg chg="modSldLayout">
        <pc:chgData name="Marco Parenzan" userId="a83bbb23f3e251dc" providerId="LiveId" clId="{B7E7B966-0F08-41F2-ADB0-F3BB346DF19B}" dt="2024-02-10T17:33:36.325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B7E7B966-0F08-41F2-ADB0-F3BB346DF19B}" dt="2024-02-10T17:33:36.325" v="63" actId="1076"/>
          <pc:sldLayoutMkLst>
            <pc:docMk/>
            <pc:sldMasterMk cId="588639137" sldId="2147483672"/>
            <pc:sldLayoutMk cId="1650863424" sldId="2147483670"/>
          </pc:sldLayoutMkLst>
          <pc:spChg chg="del mod">
            <ac:chgData name="Marco Parenzan" userId="a83bbb23f3e251dc" providerId="LiveId" clId="{B7E7B966-0F08-41F2-ADB0-F3BB346DF19B}" dt="2024-01-30T21:13:40.512" v="5" actId="478"/>
            <ac:spMkLst>
              <pc:docMk/>
              <pc:sldMasterMk cId="588639137" sldId="2147483672"/>
              <pc:sldLayoutMk cId="1650863424" sldId="2147483670"/>
              <ac:spMk id="22" creationId="{3A2AAA94-3DF5-9F9F-CD5D-59A3E3B9FDDF}"/>
            </ac:spMkLst>
          </pc:spChg>
          <pc:picChg chg="mod">
            <ac:chgData name="Marco Parenzan" userId="a83bbb23f3e251dc" providerId="LiveId" clId="{B7E7B966-0F08-41F2-ADB0-F3BB346DF19B}" dt="2024-02-10T17:33:31" v="59" actId="1076"/>
            <ac:picMkLst>
              <pc:docMk/>
              <pc:sldMasterMk cId="588639137" sldId="2147483672"/>
              <pc:sldLayoutMk cId="1650863424" sldId="2147483670"/>
              <ac:picMk id="2" creationId="{38CFE7EA-FEBA-1396-F31C-4D371D6168E4}"/>
            </ac:picMkLst>
          </pc:picChg>
          <pc:picChg chg="add mod">
            <ac:chgData name="Marco Parenzan" userId="a83bbb23f3e251dc" providerId="LiveId" clId="{B7E7B966-0F08-41F2-ADB0-F3BB346DF19B}" dt="2024-02-10T17:33:36.325" v="63" actId="1076"/>
            <ac:picMkLst>
              <pc:docMk/>
              <pc:sldMasterMk cId="588639137" sldId="2147483672"/>
              <pc:sldLayoutMk cId="1650863424" sldId="2147483670"/>
              <ac:picMk id="3" creationId="{9D748EC4-DB70-C7EB-CD72-443BC2064F0B}"/>
            </ac:picMkLst>
          </pc:picChg>
          <pc:picChg chg="del">
            <ac:chgData name="Marco Parenzan" userId="a83bbb23f3e251dc" providerId="LiveId" clId="{B7E7B966-0F08-41F2-ADB0-F3BB346DF19B}" dt="2024-01-30T21:13:37.032" v="1" actId="478"/>
            <ac:picMkLst>
              <pc:docMk/>
              <pc:sldMasterMk cId="588639137" sldId="2147483672"/>
              <pc:sldLayoutMk cId="1650863424" sldId="2147483670"/>
              <ac:picMk id="4" creationId="{668AE73D-516F-BBF0-EB94-A6280078FD76}"/>
            </ac:picMkLst>
          </pc:picChg>
          <pc:picChg chg="del">
            <ac:chgData name="Marco Parenzan" userId="a83bbb23f3e251dc" providerId="LiveId" clId="{B7E7B966-0F08-41F2-ADB0-F3BB346DF19B}" dt="2024-01-30T21:13:38.603" v="2" actId="478"/>
            <ac:picMkLst>
              <pc:docMk/>
              <pc:sldMasterMk cId="588639137" sldId="2147483672"/>
              <pc:sldLayoutMk cId="1650863424" sldId="2147483670"/>
              <ac:picMk id="5" creationId="{47C9874E-2C48-0F27-BBC1-7F9EBDEE0690}"/>
            </ac:picMkLst>
          </pc:picChg>
          <pc:picChg chg="del">
            <ac:chgData name="Marco Parenzan" userId="a83bbb23f3e251dc" providerId="LiveId" clId="{B7E7B966-0F08-41F2-ADB0-F3BB346DF19B}" dt="2024-01-30T21:13:35.819" v="0" actId="478"/>
            <ac:picMkLst>
              <pc:docMk/>
              <pc:sldMasterMk cId="588639137" sldId="2147483672"/>
              <pc:sldLayoutMk cId="1650863424" sldId="2147483670"/>
              <ac:picMk id="8" creationId="{C2900851-0776-B528-881E-5EE04892404D}"/>
            </ac:picMkLst>
          </pc:picChg>
          <pc:picChg chg="mod">
            <ac:chgData name="Marco Parenzan" userId="a83bbb23f3e251dc" providerId="LiveId" clId="{B7E7B966-0F08-41F2-ADB0-F3BB346DF19B}" dt="2024-02-10T17:33:33.371" v="61" actId="1076"/>
            <ac:picMkLst>
              <pc:docMk/>
              <pc:sldMasterMk cId="588639137" sldId="2147483672"/>
              <pc:sldLayoutMk cId="1650863424" sldId="2147483670"/>
              <ac:picMk id="12" creationId="{43671D1F-FA0F-4341-7D96-A9D680FC0834}"/>
            </ac:picMkLst>
          </pc:picChg>
          <pc:picChg chg="mod">
            <ac:chgData name="Marco Parenzan" userId="a83bbb23f3e251dc" providerId="LiveId" clId="{B7E7B966-0F08-41F2-ADB0-F3BB346DF19B}" dt="2024-02-10T17:33:32.243" v="60" actId="1076"/>
            <ac:picMkLst>
              <pc:docMk/>
              <pc:sldMasterMk cId="588639137" sldId="2147483672"/>
              <pc:sldLayoutMk cId="1650863424" sldId="2147483670"/>
              <ac:picMk id="14" creationId="{A999BBB0-548B-6455-52DE-7D0D09CF399E}"/>
            </ac:picMkLst>
          </pc:picChg>
          <pc:picChg chg="del">
            <ac:chgData name="Marco Parenzan" userId="a83bbb23f3e251dc" providerId="LiveId" clId="{B7E7B966-0F08-41F2-ADB0-F3BB346DF19B}" dt="2024-01-30T21:13:39.079" v="3" actId="478"/>
            <ac:picMkLst>
              <pc:docMk/>
              <pc:sldMasterMk cId="588639137" sldId="2147483672"/>
              <pc:sldLayoutMk cId="1650863424" sldId="2147483670"/>
              <ac:picMk id="21" creationId="{40E86FEC-ADF0-3F2A-9A0F-A0EDAD23674A}"/>
            </ac:picMkLst>
          </pc:pic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E364B-61E1-4879-9CD7-72C97A9EF777}" type="datetimeFigureOut">
              <a:rPr lang="it-IT" smtClean="0"/>
              <a:t>23/02/2024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505C0C-05E2-496B-9DF0-3125741FEE1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5520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https://learn.microsoft.com/en-us/azure/event-grid/mqtt-overview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35657" y="4359656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99342" y="2658479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1202" y="1350528"/>
            <a:ext cx="4444566" cy="1093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748EC4-DB70-C7EB-CD72-443BC2064F0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92486" y="3729513"/>
            <a:ext cx="4969628" cy="6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63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6FA1-525F-4317-9E22-7790CFBE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1C931D4-90A3-4AB5-8DA2-247671297E0B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62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74460-A50A-4CCB-8FEC-CCD4A0FB6BFA}"/>
              </a:ext>
            </a:extLst>
          </p:cNvPr>
          <p:cNvSpPr/>
          <p:nvPr userDrawn="1"/>
        </p:nvSpPr>
        <p:spPr>
          <a:xfrm>
            <a:off x="661099" y="1988662"/>
            <a:ext cx="2363984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128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rial" panose="020B0604020202020204" pitchFamily="34" charset="0"/>
              </a:rPr>
              <a:t>“</a:t>
            </a:r>
            <a:endParaRPr lang="en-US" sz="8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51CB-A736-415C-B9E9-1B84D2C6A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2976880"/>
            <a:ext cx="8188960" cy="2966720"/>
          </a:xfrm>
        </p:spPr>
        <p:txBody>
          <a:bodyPr>
            <a:noAutofit/>
          </a:bodyPr>
          <a:lstStyle>
            <a:lvl1pPr marL="0" indent="0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095092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59F-9B86-4FA0-A9C2-8F1D124E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9770-7324-48F6-821F-A18BF925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0D7BCD4-EC54-48B8-93D4-8BF0E77137B8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36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556F-F76D-4536-B215-51A5594B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2BCA-8879-473B-8E6E-620CDFA63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7977"/>
            <a:ext cx="5181600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B6FF-C2DF-4137-83B8-784EE07F0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7977"/>
            <a:ext cx="5181600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C57D15D-266F-4120-B985-3925A771B8AC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14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8ADDC4-133D-43F8-B997-F71DC8D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BB5A4B-2F21-45EB-B979-69D9E6A0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7"/>
            <a:ext cx="11519452" cy="48502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9296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82912-9938-462C-9178-F28DF0657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18" y="1116835"/>
            <a:ext cx="2739764" cy="273976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67EE5E-D1F2-4392-82D7-C9A02A9C7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3703321"/>
            <a:ext cx="3200400" cy="970280"/>
          </a:xfrm>
        </p:spPr>
        <p:txBody>
          <a:bodyPr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5653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4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.png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365125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114" y="627510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5224" y="6348420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196402" y="6353862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9412778" y="6273509"/>
            <a:ext cx="974271" cy="518829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2018476" y="6309349"/>
            <a:ext cx="1817755" cy="447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66AF2E1-E670-703C-D056-CB1F810248E9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388465" y="6349696"/>
            <a:ext cx="2664142" cy="36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rgbClr val="324147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rgbClr val="324147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rgbClr val="324147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24147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rgbClr val="324147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iethein.medium.com/medallion-architecture-best-practices-for-managing-bronze-silver-and-gold-486de7c90055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databricks.com/glossary/medallion-architectur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com/azure_arc_jumpstart/azure_edge_iot_ops/aio_manufacturing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jpeg"/><Relationship Id="rId7" Type="http://schemas.openxmlformats.org/officeDocument/2006/relationships/image" Target="../media/image16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Fabric per l'IoT </a:t>
            </a:r>
            <a:br>
              <a:rPr lang="it-IT" dirty="0"/>
            </a:br>
            <a:r>
              <a:rPr lang="it-IT" dirty="0"/>
              <a:t>(e non solo)</a:t>
            </a:r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656F-DD15-4ACD-3A79-20F93B54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E3DCA-0019-CA03-D098-EFED62712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L’errore di tutti è «intanto tiriamo su i dati...»</a:t>
            </a:r>
          </a:p>
        </p:txBody>
      </p:sp>
    </p:spTree>
    <p:extLst>
      <p:ext uri="{BB962C8B-B14F-4D97-AF65-F5344CB8AC3E}">
        <p14:creationId xmlns:p14="http://schemas.microsoft.com/office/powerpoint/2010/main" val="131628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25BD-E1BB-44E9-A11F-5964AB56C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</p:spPr>
        <p:txBody>
          <a:bodyPr/>
          <a:lstStyle/>
          <a:p>
            <a:r>
              <a:rPr lang="en-US"/>
              <a:t>Hot vs Sampling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2C6B4-6CC7-4EFF-926E-9095F36FE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L’informazione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è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Acquisizione</a:t>
            </a:r>
            <a:r>
              <a:rPr lang="en-US" dirty="0"/>
              <a:t>/Sampling e </a:t>
            </a:r>
            <a:r>
              <a:rPr lang="en-US" dirty="0" err="1"/>
              <a:t>invio</a:t>
            </a:r>
            <a:r>
              <a:rPr lang="en-US" dirty="0"/>
              <a:t> dei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due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separate.</a:t>
            </a:r>
          </a:p>
          <a:p>
            <a:r>
              <a:rPr lang="it-IT" dirty="0"/>
              <a:t>Il fatto che leggo un segnale con un sampling di 1HZ, o 30Hz o 10KHz non significa che questo dato sia «hot».</a:t>
            </a:r>
          </a:p>
          <a:p>
            <a:r>
              <a:rPr lang="it-IT" dirty="0"/>
              <a:t>Qualunque sia la frequenza di campionamento, la frequenza con cui inviare i dati è diversa.</a:t>
            </a:r>
          </a:p>
          <a:p>
            <a:r>
              <a:rPr lang="it-IT" dirty="0"/>
              <a:t>Quindi io posso mandare un segnale a 30Hz anche ogni due minuti via NRT.</a:t>
            </a:r>
          </a:p>
        </p:txBody>
      </p:sp>
    </p:spTree>
    <p:extLst>
      <p:ext uri="{BB962C8B-B14F-4D97-AF65-F5344CB8AC3E}">
        <p14:creationId xmlns:p14="http://schemas.microsoft.com/office/powerpoint/2010/main" val="1199872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137B-A11C-49AF-A344-97328705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dati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FEB33-83E1-4DC8-BBB2-FB073858B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Cosa </a:t>
            </a:r>
            <a:r>
              <a:rPr lang="en-US" dirty="0" err="1"/>
              <a:t>significa</a:t>
            </a:r>
            <a:r>
              <a:rPr lang="en-US" dirty="0"/>
              <a:t> Hot//NRT//Warm?</a:t>
            </a:r>
          </a:p>
          <a:p>
            <a:r>
              <a:rPr lang="en-US" dirty="0"/>
              <a:t>Hot=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visualizzati</a:t>
            </a:r>
            <a:r>
              <a:rPr lang="en-US" dirty="0"/>
              <a:t>/</a:t>
            </a:r>
            <a:r>
              <a:rPr lang="en-US" dirty="0" err="1"/>
              <a:t>Usufruiti</a:t>
            </a:r>
            <a:r>
              <a:rPr lang="en-US" dirty="0"/>
              <a:t> “senza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passato</a:t>
            </a:r>
            <a:r>
              <a:rPr lang="en-US" dirty="0"/>
              <a:t> </a:t>
            </a:r>
            <a:r>
              <a:rPr lang="en-US" dirty="0" err="1"/>
              <a:t>troppo</a:t>
            </a:r>
            <a:r>
              <a:rPr lang="en-US" dirty="0"/>
              <a:t> tempo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è </a:t>
            </a:r>
            <a:r>
              <a:rPr lang="en-US" dirty="0" err="1"/>
              <a:t>successo</a:t>
            </a:r>
            <a:r>
              <a:rPr lang="en-US" dirty="0"/>
              <a:t> 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informato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Hot e NRT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percepiti</a:t>
            </a:r>
            <a:r>
              <a:rPr lang="en-US" dirty="0"/>
              <a:t> come </a:t>
            </a:r>
            <a:r>
              <a:rPr lang="en-US" dirty="0" err="1"/>
              <a:t>equivalenti</a:t>
            </a:r>
            <a:endParaRPr lang="en-US" dirty="0"/>
          </a:p>
          <a:p>
            <a:r>
              <a:rPr lang="en-US" dirty="0"/>
              <a:t>Warm=</a:t>
            </a:r>
            <a:r>
              <a:rPr lang="en-US" dirty="0" err="1"/>
              <a:t>Dati</a:t>
            </a:r>
            <a:r>
              <a:rPr lang="en-US" dirty="0"/>
              <a:t> la cui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fruizione</a:t>
            </a:r>
            <a:r>
              <a:rPr lang="en-US" dirty="0"/>
              <a:t> non è </a:t>
            </a:r>
            <a:r>
              <a:rPr lang="en-US" dirty="0" err="1"/>
              <a:t>importante</a:t>
            </a:r>
            <a:endParaRPr lang="en-US" dirty="0"/>
          </a:p>
          <a:p>
            <a:pPr lvl="1"/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di performance </a:t>
            </a:r>
            <a:r>
              <a:rPr lang="en-US" dirty="0" err="1"/>
              <a:t>sono</a:t>
            </a:r>
            <a:r>
              <a:rPr lang="en-US" dirty="0"/>
              <a:t> Warm</a:t>
            </a:r>
          </a:p>
          <a:p>
            <a:pPr lvl="1"/>
            <a:r>
              <a:rPr lang="en-US" dirty="0" err="1"/>
              <a:t>Quindi</a:t>
            </a:r>
            <a:r>
              <a:rPr lang="en-US" dirty="0"/>
              <a:t> file NRT in upstream verso cloud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Warm</a:t>
            </a:r>
          </a:p>
          <a:p>
            <a:r>
              <a:rPr lang="en-US" dirty="0"/>
              <a:t>Cold=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l’invio</a:t>
            </a:r>
            <a:r>
              <a:rPr lang="en-US" dirty="0"/>
              <a:t> dei </a:t>
            </a:r>
            <a:r>
              <a:rPr lang="en-US" dirty="0" err="1"/>
              <a:t>dati</a:t>
            </a:r>
            <a:r>
              <a:rPr lang="en-US" dirty="0"/>
              <a:t> è </a:t>
            </a:r>
            <a:r>
              <a:rPr lang="en-US" dirty="0" err="1"/>
              <a:t>indipendente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li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generati</a:t>
            </a:r>
            <a:r>
              <a:rPr lang="en-US" dirty="0"/>
              <a:t> (</a:t>
            </a:r>
            <a:r>
              <a:rPr lang="en-US" dirty="0" err="1"/>
              <a:t>schedulazione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da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(MES, ERP, CRM)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7819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B3876-8213-434D-BDC9-AD670234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Telemetria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57AD1-7ED8-49BC-908F-B42460E96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dividono</a:t>
            </a:r>
            <a:r>
              <a:rPr lang="en-US" dirty="0"/>
              <a:t> in due </a:t>
            </a:r>
            <a:r>
              <a:rPr lang="en-US" dirty="0" err="1"/>
              <a:t>famiglie</a:t>
            </a:r>
            <a:endParaRPr lang="en-US" dirty="0"/>
          </a:p>
          <a:p>
            <a:pPr lvl="1"/>
            <a:r>
              <a:rPr lang="en-US" dirty="0" err="1"/>
              <a:t>segnali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Hanno un </a:t>
            </a:r>
            <a:r>
              <a:rPr lang="en-US" dirty="0" err="1"/>
              <a:t>numero</a:t>
            </a:r>
            <a:r>
              <a:rPr lang="en-US" dirty="0"/>
              <a:t> finite di </a:t>
            </a:r>
            <a:r>
              <a:rPr lang="en-US" dirty="0" err="1"/>
              <a:t>stati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Arrivano</a:t>
            </a:r>
            <a:r>
              <a:rPr lang="en-US" dirty="0"/>
              <a:t> in tempo </a:t>
            </a:r>
            <a:r>
              <a:rPr lang="en-US" dirty="0" err="1"/>
              <a:t>reale</a:t>
            </a:r>
            <a:endParaRPr lang="en-US" dirty="0"/>
          </a:p>
          <a:p>
            <a:pPr lvl="2"/>
            <a:r>
              <a:rPr lang="en-US" dirty="0"/>
              <a:t>Si </a:t>
            </a:r>
            <a:r>
              <a:rPr lang="en-US" dirty="0" err="1"/>
              <a:t>muovono</a:t>
            </a:r>
            <a:r>
              <a:rPr lang="en-US" dirty="0"/>
              <a:t> on change (ma </a:t>
            </a:r>
            <a:r>
              <a:rPr lang="en-US" dirty="0" err="1"/>
              <a:t>comunque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campionate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Uno </a:t>
            </a:r>
            <a:r>
              <a:rPr lang="en-US" dirty="0" err="1"/>
              <a:t>allarme</a:t>
            </a:r>
            <a:r>
              <a:rPr lang="en-US" dirty="0"/>
              <a:t> è uno </a:t>
            </a:r>
            <a:r>
              <a:rPr lang="en-US" dirty="0" err="1"/>
              <a:t>stato</a:t>
            </a:r>
            <a:endParaRPr lang="en-US" dirty="0"/>
          </a:p>
          <a:p>
            <a:pPr lvl="1"/>
            <a:r>
              <a:rPr lang="en-US" dirty="0" err="1"/>
              <a:t>Campionamento</a:t>
            </a:r>
            <a:r>
              <a:rPr lang="en-US" dirty="0"/>
              <a:t> di </a:t>
            </a:r>
            <a:r>
              <a:rPr lang="en-US" dirty="0" err="1"/>
              <a:t>grandezze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variazione</a:t>
            </a:r>
            <a:r>
              <a:rPr lang="en-US" dirty="0"/>
              <a:t> continua)</a:t>
            </a:r>
          </a:p>
          <a:p>
            <a:pPr lvl="2"/>
            <a:r>
              <a:rPr lang="en-US" dirty="0" err="1"/>
              <a:t>Uploadate</a:t>
            </a:r>
            <a:r>
              <a:rPr lang="en-US" dirty="0"/>
              <a:t> con una </a:t>
            </a:r>
            <a:r>
              <a:rPr lang="en-US" dirty="0" err="1"/>
              <a:t>certa</a:t>
            </a:r>
            <a:r>
              <a:rPr lang="en-US" dirty="0"/>
              <a:t> </a:t>
            </a:r>
            <a:r>
              <a:rPr lang="en-US" dirty="0" err="1"/>
              <a:t>frequenza</a:t>
            </a:r>
            <a:r>
              <a:rPr lang="en-US" dirty="0"/>
              <a:t> (2min)</a:t>
            </a:r>
          </a:p>
          <a:p>
            <a:pPr lvl="2"/>
            <a:r>
              <a:rPr lang="en-US" dirty="0" err="1"/>
              <a:t>Uploadate</a:t>
            </a:r>
            <a:r>
              <a:rPr lang="en-US" dirty="0"/>
              <a:t> in un file parquet*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676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82F24-D12A-1030-17CF-9B7355C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Facciamo una stima «alla c...o»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DF3B4B9-CF64-2B50-8781-E02C6ED77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86023"/>
              </p:ext>
            </p:extLst>
          </p:nvPr>
        </p:nvGraphicFramePr>
        <p:xfrm>
          <a:off x="838200" y="1825625"/>
          <a:ext cx="10515595" cy="4001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0330">
                  <a:extLst>
                    <a:ext uri="{9D8B030D-6E8A-4147-A177-3AD203B41FA5}">
                      <a16:colId xmlns:a16="http://schemas.microsoft.com/office/drawing/2014/main" val="762639708"/>
                    </a:ext>
                  </a:extLst>
                </a:gridCol>
                <a:gridCol w="806972">
                  <a:extLst>
                    <a:ext uri="{9D8B030D-6E8A-4147-A177-3AD203B41FA5}">
                      <a16:colId xmlns:a16="http://schemas.microsoft.com/office/drawing/2014/main" val="1256530661"/>
                    </a:ext>
                  </a:extLst>
                </a:gridCol>
                <a:gridCol w="532435">
                  <a:extLst>
                    <a:ext uri="{9D8B030D-6E8A-4147-A177-3AD203B41FA5}">
                      <a16:colId xmlns:a16="http://schemas.microsoft.com/office/drawing/2014/main" val="1702888599"/>
                    </a:ext>
                  </a:extLst>
                </a:gridCol>
                <a:gridCol w="532435">
                  <a:extLst>
                    <a:ext uri="{9D8B030D-6E8A-4147-A177-3AD203B41FA5}">
                      <a16:colId xmlns:a16="http://schemas.microsoft.com/office/drawing/2014/main" val="3413895859"/>
                    </a:ext>
                  </a:extLst>
                </a:gridCol>
                <a:gridCol w="1755373">
                  <a:extLst>
                    <a:ext uri="{9D8B030D-6E8A-4147-A177-3AD203B41FA5}">
                      <a16:colId xmlns:a16="http://schemas.microsoft.com/office/drawing/2014/main" val="63768300"/>
                    </a:ext>
                  </a:extLst>
                </a:gridCol>
                <a:gridCol w="981677">
                  <a:extLst>
                    <a:ext uri="{9D8B030D-6E8A-4147-A177-3AD203B41FA5}">
                      <a16:colId xmlns:a16="http://schemas.microsoft.com/office/drawing/2014/main" val="1923151240"/>
                    </a:ext>
                  </a:extLst>
                </a:gridCol>
                <a:gridCol w="698822">
                  <a:extLst>
                    <a:ext uri="{9D8B030D-6E8A-4147-A177-3AD203B41FA5}">
                      <a16:colId xmlns:a16="http://schemas.microsoft.com/office/drawing/2014/main" val="61231378"/>
                    </a:ext>
                  </a:extLst>
                </a:gridCol>
                <a:gridCol w="532435">
                  <a:extLst>
                    <a:ext uri="{9D8B030D-6E8A-4147-A177-3AD203B41FA5}">
                      <a16:colId xmlns:a16="http://schemas.microsoft.com/office/drawing/2014/main" val="3144335546"/>
                    </a:ext>
                  </a:extLst>
                </a:gridCol>
                <a:gridCol w="532435">
                  <a:extLst>
                    <a:ext uri="{9D8B030D-6E8A-4147-A177-3AD203B41FA5}">
                      <a16:colId xmlns:a16="http://schemas.microsoft.com/office/drawing/2014/main" val="1764637209"/>
                    </a:ext>
                  </a:extLst>
                </a:gridCol>
                <a:gridCol w="1780330">
                  <a:extLst>
                    <a:ext uri="{9D8B030D-6E8A-4147-A177-3AD203B41FA5}">
                      <a16:colId xmlns:a16="http://schemas.microsoft.com/office/drawing/2014/main" val="3921341702"/>
                    </a:ext>
                  </a:extLst>
                </a:gridCol>
                <a:gridCol w="582351">
                  <a:extLst>
                    <a:ext uri="{9D8B030D-6E8A-4147-A177-3AD203B41FA5}">
                      <a16:colId xmlns:a16="http://schemas.microsoft.com/office/drawing/2014/main" val="1018247306"/>
                    </a:ext>
                  </a:extLst>
                </a:gridCol>
              </a:tblGrid>
              <a:tr h="1041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 dirty="0">
                          <a:effectLst/>
                        </a:rPr>
                        <a:t>Transmissione (status+performance)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>
                          <a:effectLst/>
                        </a:rPr>
                        <a:t>Storage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>
                          <a:effectLst/>
                        </a:rPr>
                        <a:t>Transmissione (status)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6432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883768970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segnali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500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segnali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50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348640882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chiave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chiave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04586547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70252318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chiave/valore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chiave/valore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335788205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payload Json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20%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payload Json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20%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603907898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chiave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16,8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chiave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16,8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641956528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0389896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payload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4096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177187,5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payload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4096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145321590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n° messaggi/asset/secondo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2,05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1488375000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n° messaggi/asset/secondo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0,21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840498007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Secondi x 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86400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giorni mese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30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89302500000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Secondi x 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86400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7080748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177187,5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totale mese (bytes)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2,67908E+12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2,67908E+12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17718,75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0634080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totale mese (Gb)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2495,083027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23488123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79497338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537008695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 dirty="0">
                          <a:effectLst/>
                        </a:rPr>
                        <a:t>10631250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1063125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18957037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messaggi/giorno/unit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messaggi/giorno/unit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1080209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26,578125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2,6578125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42743556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62870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Costo/unit/mese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         23,20 € 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Storage/Gb/mese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                   0,03 € 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Costo/unit/mese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23,20 € 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460503278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totale mese IoT Hub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       616,61 € 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Storage/Mese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                74,85 € 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totale mese IoT Hub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61,66 € </a:t>
                      </a:r>
                      <a:endParaRPr lang="it-IT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946730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489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3E5DF6-9E9A-F515-5A63-B5EF97F0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monitoring in azienda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5F868-31D1-9033-89AF-77C3951D7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1838B-7801-01DE-8F53-171E9A94F733}"/>
              </a:ext>
            </a:extLst>
          </p:cNvPr>
          <p:cNvSpPr/>
          <p:nvPr/>
        </p:nvSpPr>
        <p:spPr>
          <a:xfrm>
            <a:off x="2319452" y="2118730"/>
            <a:ext cx="8095786" cy="9868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Process Monitoring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5F0565-5DA3-D3ED-CDB6-D9AB2C421F0B}"/>
              </a:ext>
            </a:extLst>
          </p:cNvPr>
          <p:cNvSpPr/>
          <p:nvPr/>
        </p:nvSpPr>
        <p:spPr>
          <a:xfrm>
            <a:off x="2319452" y="3217126"/>
            <a:ext cx="8095786" cy="1159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Asset Monitoring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228FC-1EAD-5125-E01F-4F8CBCF7B767}"/>
              </a:ext>
            </a:extLst>
          </p:cNvPr>
          <p:cNvSpPr/>
          <p:nvPr/>
        </p:nvSpPr>
        <p:spPr>
          <a:xfrm>
            <a:off x="8690516" y="4452124"/>
            <a:ext cx="1724722" cy="73040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Condition Monitoring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059838-5348-7A47-8499-83A696A2FF06}"/>
              </a:ext>
            </a:extLst>
          </p:cNvPr>
          <p:cNvSpPr/>
          <p:nvPr/>
        </p:nvSpPr>
        <p:spPr>
          <a:xfrm>
            <a:off x="4137101" y="4434591"/>
            <a:ext cx="4460488" cy="11856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27EE-F86A-C917-935E-CBE6491CF1C2}"/>
              </a:ext>
            </a:extLst>
          </p:cNvPr>
          <p:cNvSpPr/>
          <p:nvPr/>
        </p:nvSpPr>
        <p:spPr>
          <a:xfrm>
            <a:off x="2319452" y="4434590"/>
            <a:ext cx="1724722" cy="115972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L2+</a:t>
            </a:r>
            <a:br>
              <a:rPr lang="it-IT" dirty="0"/>
            </a:br>
            <a:r>
              <a:rPr lang="it-IT" dirty="0"/>
              <a:t>Monitoring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92341C-DB64-308C-FC00-42BBD8ECDB95}"/>
              </a:ext>
            </a:extLst>
          </p:cNvPr>
          <p:cNvSpPr/>
          <p:nvPr/>
        </p:nvSpPr>
        <p:spPr>
          <a:xfrm>
            <a:off x="2319451" y="5728132"/>
            <a:ext cx="8095786" cy="73040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Company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CAA2F-6FF1-C797-B3DC-F4C85E8F9374}"/>
              </a:ext>
            </a:extLst>
          </p:cNvPr>
          <p:cNvSpPr/>
          <p:nvPr/>
        </p:nvSpPr>
        <p:spPr>
          <a:xfrm>
            <a:off x="2319452" y="1276812"/>
            <a:ext cx="8095786" cy="73040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lt1"/>
                </a:solidFill>
              </a:rPr>
              <a:t>Analytics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6E55D2-4508-6C56-F0F7-3E63252A7AC9}"/>
              </a:ext>
            </a:extLst>
          </p:cNvPr>
          <p:cNvSpPr/>
          <p:nvPr/>
        </p:nvSpPr>
        <p:spPr>
          <a:xfrm>
            <a:off x="8690514" y="5247456"/>
            <a:ext cx="1724723" cy="37276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Meters</a:t>
            </a:r>
          </a:p>
        </p:txBody>
      </p:sp>
    </p:spTree>
    <p:extLst>
      <p:ext uri="{BB962C8B-B14F-4D97-AF65-F5344CB8AC3E}">
        <p14:creationId xmlns:p14="http://schemas.microsoft.com/office/powerpoint/2010/main" val="565923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2526-0940-685C-0934-C2F9E855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ISA 95</a:t>
            </a:r>
          </a:p>
        </p:txBody>
      </p:sp>
      <p:pic>
        <p:nvPicPr>
          <p:cNvPr id="1026" name="Picture 2" descr="1: The conventional automation pyramid according to the ANSI/ISA-95... |  Download Scientific Diagram">
            <a:extLst>
              <a:ext uri="{FF2B5EF4-FFF2-40B4-BE49-F238E27FC236}">
                <a16:creationId xmlns:a16="http://schemas.microsoft.com/office/drawing/2014/main" id="{5DC2233A-9F5F-FD9A-4ABE-B5EABDAC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508" y="1825625"/>
            <a:ext cx="4815847" cy="42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528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F2823-5ADD-D385-7EEB-C94D42411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Perchè tutto questo pippone?</a:t>
            </a:r>
          </a:p>
        </p:txBody>
      </p:sp>
    </p:spTree>
    <p:extLst>
      <p:ext uri="{BB962C8B-B14F-4D97-AF65-F5344CB8AC3E}">
        <p14:creationId xmlns:p14="http://schemas.microsoft.com/office/powerpoint/2010/main" val="1016345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08355-16FC-E0E5-4B96-0A8423B8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crisi dell’IoT pre-2024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C28C8B-2191-77CB-B8B4-148C9234B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Azure IoT Hub</a:t>
            </a:r>
          </a:p>
          <a:p>
            <a:r>
              <a:rPr lang="it-IT" dirty="0"/>
              <a:t>Azure Storage</a:t>
            </a:r>
          </a:p>
          <a:p>
            <a:r>
              <a:rPr lang="it-IT" dirty="0"/>
              <a:t>EventHub</a:t>
            </a:r>
          </a:p>
          <a:p>
            <a:r>
              <a:rPr lang="it-IT" dirty="0"/>
              <a:t>Il routing di Azure IoT Hub (verso Service Bus, EventHub, Azure Storage) </a:t>
            </a:r>
          </a:p>
          <a:p>
            <a:r>
              <a:rPr lang="it-IT" dirty="0"/>
              <a:t>Stream Analytics dietro IoT Hub</a:t>
            </a:r>
          </a:p>
          <a:p>
            <a:r>
              <a:rPr lang="it-IT" dirty="0"/>
              <a:t>Streaming Data Flow con Power BI (Premium per User)</a:t>
            </a:r>
          </a:p>
          <a:p>
            <a:r>
              <a:rPr lang="it-IT" dirty="0"/>
              <a:t>Azure Data Explorer (+EventHub +Azure Storage)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Azure IoT Central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7545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BD00-C9C2-3074-A744-F77FD2ABD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16DEE-6A9A-3BA5-DBED-76D23384E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In piedi per favore...</a:t>
            </a:r>
          </a:p>
        </p:txBody>
      </p:sp>
    </p:spTree>
    <p:extLst>
      <p:ext uri="{BB962C8B-B14F-4D97-AF65-F5344CB8AC3E}">
        <p14:creationId xmlns:p14="http://schemas.microsoft.com/office/powerpoint/2010/main" val="3921632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0AFFF1-1F2C-5602-E871-4D3AD6100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028007-707D-5E0B-5DD2-5877413B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998AC-2E5C-F911-25B8-7ED378B2A6F4}"/>
              </a:ext>
            </a:extLst>
          </p:cNvPr>
          <p:cNvGrpSpPr/>
          <p:nvPr/>
        </p:nvGrpSpPr>
        <p:grpSpPr>
          <a:xfrm>
            <a:off x="200025" y="1690689"/>
            <a:ext cx="5267325" cy="3195666"/>
            <a:chOff x="200025" y="1690689"/>
            <a:chExt cx="5267325" cy="3195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C8E40F-C0A3-89E7-C3D4-E2DE2FAB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1690689"/>
              <a:ext cx="5267325" cy="27817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03C6B-1884-6F34-72AC-8A1E6CFF9647}"/>
                </a:ext>
              </a:extLst>
            </p:cNvPr>
            <p:cNvSpPr txBox="1"/>
            <p:nvPr/>
          </p:nvSpPr>
          <p:spPr>
            <a:xfrm>
              <a:off x="200025" y="4363135"/>
              <a:ext cx="52006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https://techcommunity.microsoft.com/t5/internet-of-things-blog/microsoft-s-commitment-to-azure-iot/ba-p/4059725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B26B21-F17E-AC76-7685-D836A2526445}"/>
              </a:ext>
            </a:extLst>
          </p:cNvPr>
          <p:cNvGrpSpPr/>
          <p:nvPr/>
        </p:nvGrpSpPr>
        <p:grpSpPr>
          <a:xfrm>
            <a:off x="6391274" y="1896476"/>
            <a:ext cx="5267326" cy="3441929"/>
            <a:chOff x="6391274" y="1896476"/>
            <a:chExt cx="5267326" cy="34419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F66CE6-7085-B1C9-9729-BCCA0ABD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274" y="1896476"/>
              <a:ext cx="5267326" cy="29898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26412-B5AB-7689-3FCC-C54FD456F885}"/>
                </a:ext>
              </a:extLst>
            </p:cNvPr>
            <p:cNvSpPr txBox="1"/>
            <p:nvPr/>
          </p:nvSpPr>
          <p:spPr>
            <a:xfrm>
              <a:off x="6477000" y="4815185"/>
              <a:ext cx="49911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it-IT" dirty="0"/>
                <a:t>https://www.msn.com/en-us/money/other/microsoft-retires-azure-iot-central-in-platform-rethink/ar-BB1iknsm?PC=EMMX01</a:t>
              </a:r>
            </a:p>
          </p:txBody>
        </p:sp>
      </p:grpSp>
      <p:pic>
        <p:nvPicPr>
          <p:cNvPr id="1026" name="Picture 2" descr="Latest Top Gun: Maverick Trailer Suggests Iceman May Die in Sequel to 1986  Blockbuster - The Aviation Geek Club">
            <a:extLst>
              <a:ext uri="{FF2B5EF4-FFF2-40B4-BE49-F238E27FC236}">
                <a16:creationId xmlns:a16="http://schemas.microsoft.com/office/drawing/2014/main" id="{24C052C8-1628-4039-D18B-AB0CFD62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071390"/>
            <a:ext cx="70294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«Voglio un colpevole»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2AE25-F0DD-FD3D-8012-9604B0B2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02" y="1990725"/>
            <a:ext cx="2730994" cy="3869282"/>
          </a:xfrm>
          <a:prstGeom prst="rect">
            <a:avLst/>
          </a:prstGeom>
        </p:spPr>
      </p:pic>
      <p:pic>
        <p:nvPicPr>
          <p:cNvPr id="2050" name="Picture 2" descr="Arduino (hardware) - Wikipedia">
            <a:extLst>
              <a:ext uri="{FF2B5EF4-FFF2-40B4-BE49-F238E27FC236}">
                <a16:creationId xmlns:a16="http://schemas.microsoft.com/office/drawing/2014/main" id="{BCF3205D-E534-EBE2-A2A9-12AF592FB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00" y="2828925"/>
            <a:ext cx="3181713" cy="242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Raspberry Pi Logo in SVG Vector or PNG File Format - Logo.wine">
            <a:extLst>
              <a:ext uri="{FF2B5EF4-FFF2-40B4-BE49-F238E27FC236}">
                <a16:creationId xmlns:a16="http://schemas.microsoft.com/office/drawing/2014/main" id="{1450A7C8-D88D-56D6-21D7-31FD498DA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55" y="1752601"/>
            <a:ext cx="63722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6E97ED-1088-A5A9-C54A-4645F6D73916}"/>
              </a:ext>
            </a:extLst>
          </p:cNvPr>
          <p:cNvSpPr/>
          <p:nvPr/>
        </p:nvSpPr>
        <p:spPr>
          <a:xfrm>
            <a:off x="356640" y="3581697"/>
            <a:ext cx="1147872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IoT = Streaming Json Data from Devices</a:t>
            </a:r>
          </a:p>
        </p:txBody>
      </p:sp>
    </p:spTree>
    <p:extLst>
      <p:ext uri="{BB962C8B-B14F-4D97-AF65-F5344CB8AC3E}">
        <p14:creationId xmlns:p14="http://schemas.microsoft.com/office/powerpoint/2010/main" val="26651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585F5A-C0B8-D107-5455-EF8BFFFB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 backend IoT?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D92D4B-1117-5910-A46C-57305DE66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Se sai definirlo sei bravo...</a:t>
            </a:r>
          </a:p>
          <a:p>
            <a:r>
              <a:rPr lang="it-IT" dirty="0"/>
              <a:t>...perchè non c’è...</a:t>
            </a:r>
          </a:p>
          <a:p>
            <a:r>
              <a:rPr lang="it-IT" dirty="0"/>
              <a:t>Stream Analytics?</a:t>
            </a:r>
          </a:p>
          <a:p>
            <a:r>
              <a:rPr lang="it-IT" dirty="0"/>
              <a:t>IoT Central? (no appunto)</a:t>
            </a:r>
          </a:p>
          <a:p>
            <a:r>
              <a:rPr lang="it-IT" dirty="0"/>
              <a:t>IoT Hub?</a:t>
            </a:r>
          </a:p>
          <a:p>
            <a:r>
              <a:rPr lang="it-IT" dirty="0"/>
              <a:t>Azure Storage?</a:t>
            </a:r>
          </a:p>
        </p:txBody>
      </p:sp>
    </p:spTree>
    <p:extLst>
      <p:ext uri="{BB962C8B-B14F-4D97-AF65-F5344CB8AC3E}">
        <p14:creationId xmlns:p14="http://schemas.microsoft.com/office/powerpoint/2010/main" val="354677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04A2-BF0C-E171-87DF-045CCBA0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l’IoT?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6ED9-1697-2C99-8B11-7797C46C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Forse semplicemente una piattaforma dati da sistemi «unattended»</a:t>
            </a:r>
          </a:p>
          <a:p>
            <a:r>
              <a:rPr lang="it-IT" dirty="0"/>
              <a:t>...chi mi dice che anche il log di un server non sia... «iot»....</a:t>
            </a:r>
          </a:p>
        </p:txBody>
      </p:sp>
    </p:spTree>
    <p:extLst>
      <p:ext uri="{BB962C8B-B14F-4D97-AF65-F5344CB8AC3E}">
        <p14:creationId xmlns:p14="http://schemas.microsoft.com/office/powerpoint/2010/main" val="153367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BFB8FE-311A-09BC-9822-883635EABF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0" cy="0"/>
          </a:xfrm>
        </p:spPr>
        <p:txBody>
          <a:bodyPr>
            <a:normAutofit fontScale="90000"/>
          </a:bodyPr>
          <a:lstStyle/>
          <a:p>
            <a:r>
              <a:rPr lang="it-IT" dirty="0"/>
              <a:t>Il principale strumento IoT nel 2024 è Microsoft Fabric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817C8-74D6-46FA-9712-A9C0D5BC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1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0BC4-C9EF-AB51-9DB3-7D71AC4C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Bufferizzare i dati con i file parquet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00F7655-ED4E-3FE6-3AE9-B1C0E727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951" y="1825625"/>
            <a:ext cx="9096097" cy="4351338"/>
          </a:xfrm>
        </p:spPr>
      </p:pic>
    </p:spTree>
    <p:extLst>
      <p:ext uri="{BB962C8B-B14F-4D97-AF65-F5344CB8AC3E}">
        <p14:creationId xmlns:p14="http://schemas.microsoft.com/office/powerpoint/2010/main" val="3022924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67C4B-8E34-2B63-01DB-7C9591F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Facts: Medallion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35D3DD-B1B8-BE70-7B92-CDDE4C8520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1000" y="2115344"/>
            <a:ext cx="8890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983E5-7861-3C2B-E6CC-E294BBF9CD2F}"/>
              </a:ext>
            </a:extLst>
          </p:cNvPr>
          <p:cNvSpPr txBox="1"/>
          <p:nvPr/>
        </p:nvSpPr>
        <p:spPr>
          <a:xfrm>
            <a:off x="3301254" y="5606988"/>
            <a:ext cx="6136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https://piethein.medium.com/medallion-architecture-best-practices-for-managing-bronze-silver-and-gold-486de7c90055</a:t>
            </a:r>
            <a:r>
              <a:rPr lang="it-IT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C5DDC-31E6-0722-29EA-CDFFD5A4B05A}"/>
              </a:ext>
            </a:extLst>
          </p:cNvPr>
          <p:cNvSpPr txBox="1"/>
          <p:nvPr/>
        </p:nvSpPr>
        <p:spPr>
          <a:xfrm>
            <a:off x="3301254" y="2059781"/>
            <a:ext cx="613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https://www.databricks.com/glossary/medallion-architecture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9475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601-C2BC-A13E-1395-5A8203E2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Facts: Medallion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91A9CB-429C-739D-7620-FB66BE58E4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1555" y="1887008"/>
            <a:ext cx="8888889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580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CE9F0-7CBB-DF2B-2DAF-A6ADB8AAE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31073-EE8F-1A10-E37F-F7E43ED190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Nella medallion architecture, il «raw» ma anche il «bronze» è un problema da sviluppatori!</a:t>
            </a:r>
          </a:p>
        </p:txBody>
      </p:sp>
    </p:spTree>
    <p:extLst>
      <p:ext uri="{BB962C8B-B14F-4D97-AF65-F5344CB8AC3E}">
        <p14:creationId xmlns:p14="http://schemas.microsoft.com/office/powerpoint/2010/main" val="1937795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E377-AAEF-8DAD-1089-BEAD70F3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105C-E293-5350-4E05-50CA90042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636F5-B3BE-523A-2F34-1F55DCB0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"/>
            <a:ext cx="12192000" cy="68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Who am I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974019" y="2357833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CB65C605-345B-35A4-DB7E-E1B91B5E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01" y="2916042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CDB21F24-FBE1-BBA8-B9C7-BAB01285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106" y="3674251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63EE1-A7C8-6FA8-79F6-D7635B98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384" y="131873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01602A-4505-5C6F-EC49-070895C8D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83725">
            <a:off x="6796389" y="4801426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FA11B-71FC-BC33-0857-6DF194782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2203" y="2365430"/>
            <a:ext cx="2191497" cy="42815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277225" y="20808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277225" y="320157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277225" y="440649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E36975F-F177-FD56-F7C0-C077730F2B39}"/>
              </a:ext>
            </a:extLst>
          </p:cNvPr>
          <p:cNvSpPr txBox="1">
            <a:spLocks/>
          </p:cNvSpPr>
          <p:nvPr/>
        </p:nvSpPr>
        <p:spPr>
          <a:xfrm>
            <a:off x="1001990" y="5000156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277225" y="5288522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B7F81-1AF0-3D66-0D71-0779EFA00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746413">
            <a:off x="6767711" y="5350321"/>
            <a:ext cx="609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AACD6-3ED6-A6D8-421E-67832A7EC1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3106" y="4448794"/>
            <a:ext cx="1609691" cy="5365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47596-3151-97D5-5FF9-EB72FFA8C478}"/>
              </a:ext>
            </a:extLst>
          </p:cNvPr>
          <p:cNvGrpSpPr/>
          <p:nvPr/>
        </p:nvGrpSpPr>
        <p:grpSpPr>
          <a:xfrm>
            <a:off x="7453384" y="1730049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8A146B0B-24D7-D0B9-EC99-E2C39F4F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3CCFC29-BD10-2B27-9A69-28ED94A8B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71172" y="3964265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67083" y="2853325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3" y="5086807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60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057E5-77F6-588E-C051-216BD134F2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È uno strumento per «sviluppatori»...è un SaaS!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6060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ED883D-B717-DB99-5C80-B69360BF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Fabric as a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8DCAC-EE89-543C-8EA3-B690C52F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1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2E808-DEDB-9467-5D79-8AB9AE90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EAFC3-C1BD-C1E9-4B00-778EB26F7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Ha un interessante modello di licencing...</a:t>
            </a:r>
          </a:p>
        </p:txBody>
      </p:sp>
    </p:spTree>
    <p:extLst>
      <p:ext uri="{BB962C8B-B14F-4D97-AF65-F5344CB8AC3E}">
        <p14:creationId xmlns:p14="http://schemas.microsoft.com/office/powerpoint/2010/main" val="1802457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BABC-CC02-B5A8-64ED-C82AEC7B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interessante modello di licencing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90013-FA03-3777-08EB-35D00953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90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1039-42EA-E4FF-1255-2E12039E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059-CB69-95A6-5F82-2E7A0E099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</p:spPr>
        <p:txBody>
          <a:bodyPr>
            <a:normAutofit/>
          </a:bodyPr>
          <a:lstStyle/>
          <a:p>
            <a:r>
              <a:rPr lang="it-IT" dirty="0"/>
              <a:t>Come già detto (forse) l’IoT non è più IoTHub centrico...ma ci sono un paio di cosette interessanti!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71D646-6EAE-3451-8FFE-DEE1C52FDD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-46038"/>
            <a:ext cx="0" cy="0"/>
          </a:xfrm>
        </p:spPr>
        <p:txBody>
          <a:bodyPr>
            <a:normAutofit fontScale="25000" lnSpcReduction="20000"/>
          </a:bodyPr>
          <a:lstStyle/>
          <a:p>
            <a:endParaRPr lang="it-IT" dirty="0"/>
          </a:p>
        </p:txBody>
      </p:sp>
      <p:pic>
        <p:nvPicPr>
          <p:cNvPr id="8" name="Picture 2" descr="Screenshot showing an Eventstream item overview.">
            <a:extLst>
              <a:ext uri="{FF2B5EF4-FFF2-40B4-BE49-F238E27FC236}">
                <a16:creationId xmlns:a16="http://schemas.microsoft.com/office/drawing/2014/main" id="{F06CFFFA-B649-D24A-A819-147D43D9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7" y="2932770"/>
            <a:ext cx="5387812" cy="304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C2B18EE-0C9D-EB92-E0A1-ECC10B7F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83" y="3139067"/>
            <a:ext cx="5650900" cy="2634979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3E7F3F-73F3-7B81-F09A-2BB5ADD7E9C4}"/>
              </a:ext>
            </a:extLst>
          </p:cNvPr>
          <p:cNvSpPr/>
          <p:nvPr/>
        </p:nvSpPr>
        <p:spPr>
          <a:xfrm>
            <a:off x="1183586" y="1987137"/>
            <a:ext cx="3916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Event Stream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250D8C-FDBE-CC0B-F688-12CD90DBB102}"/>
              </a:ext>
            </a:extLst>
          </p:cNvPr>
          <p:cNvSpPr/>
          <p:nvPr/>
        </p:nvSpPr>
        <p:spPr>
          <a:xfrm>
            <a:off x="6460639" y="1987137"/>
            <a:ext cx="54421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OneLake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Shortcuts</a:t>
            </a:r>
          </a:p>
        </p:txBody>
      </p:sp>
    </p:spTree>
    <p:extLst>
      <p:ext uri="{BB962C8B-B14F-4D97-AF65-F5344CB8AC3E}">
        <p14:creationId xmlns:p14="http://schemas.microsoft.com/office/powerpoint/2010/main" val="40596309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24E73-4EC8-DD6E-9ABB-AE015B5C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3F052D-7CCB-AEB8-BB8A-85B1F0B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EventGrid MQTT Namespaces (che forse non c’entra con Fabric...forse...)</a:t>
            </a:r>
          </a:p>
        </p:txBody>
      </p:sp>
      <p:pic>
        <p:nvPicPr>
          <p:cNvPr id="2050" name="Picture 2" descr="High-level diagram of Event Grid that shows bidirectional MQTT communication with publisher and subscriber clients.">
            <a:extLst>
              <a:ext uri="{FF2B5EF4-FFF2-40B4-BE49-F238E27FC236}">
                <a16:creationId xmlns:a16="http://schemas.microsoft.com/office/drawing/2014/main" id="{CE8DD025-8796-ED65-7339-C455DF3D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126"/>
            <a:ext cx="12192000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agram of the MQTT message routing.">
            <a:extLst>
              <a:ext uri="{FF2B5EF4-FFF2-40B4-BE49-F238E27FC236}">
                <a16:creationId xmlns:a16="http://schemas.microsoft.com/office/drawing/2014/main" id="{3CA2FEF5-4C12-C768-A892-2F67F8EA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308"/>
            <a:ext cx="1219200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03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AF3A-34A7-EBE6-F379-9917C57A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LakeHouse vs WareHouse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5CB843-1666-8433-BF85-A7F2C8B57A2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20483" y="1690688"/>
            <a:ext cx="9120541" cy="4529138"/>
          </a:xfrm>
        </p:spPr>
      </p:pic>
    </p:spTree>
    <p:extLst>
      <p:ext uri="{BB962C8B-B14F-4D97-AF65-F5344CB8AC3E}">
        <p14:creationId xmlns:p14="http://schemas.microsoft.com/office/powerpoint/2010/main" val="2135850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4D0E-6D22-C4ED-85B5-57509E28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Two SQL Endpoints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6B71D-41A9-1D56-24D6-A7D65AAD39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610032" y="1939926"/>
            <a:ext cx="8971936" cy="3898900"/>
          </a:xfrm>
        </p:spPr>
      </p:pic>
    </p:spTree>
    <p:extLst>
      <p:ext uri="{BB962C8B-B14F-4D97-AF65-F5344CB8AC3E}">
        <p14:creationId xmlns:p14="http://schemas.microsoft.com/office/powerpoint/2010/main" val="184396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0358-5B10-EFD9-76AA-84118A0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D6DA-7C8B-7B43-C1BA-B49D223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Ignite News: Azure IoT Operations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69CE1-E73C-7324-3A4E-89FF5024D3D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2430463"/>
            <a:ext cx="5562600" cy="29813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2F2B-965C-A01A-1B82-459F0B6664B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010400" y="1398588"/>
            <a:ext cx="5181600" cy="4778375"/>
          </a:xfrm>
        </p:spPr>
        <p:txBody>
          <a:bodyPr/>
          <a:lstStyle/>
          <a:p>
            <a:r>
              <a:rPr lang="it-IT" dirty="0"/>
              <a:t>Industrial IoT != IoT Hub</a:t>
            </a:r>
          </a:p>
          <a:p>
            <a:r>
              <a:rPr lang="it-IT" dirty="0">
                <a:hlinkClick r:id="rId3"/>
              </a:rPr>
              <a:t>https://azurearcjumpstart.com/azure_arc_jumpstart/azure_edge_iot_ops/aio_manufacturing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7170" name="Picture 2" descr="No alt text provided for this image">
            <a:extLst>
              <a:ext uri="{FF2B5EF4-FFF2-40B4-BE49-F238E27FC236}">
                <a16:creationId xmlns:a16="http://schemas.microsoft.com/office/drawing/2014/main" id="{87FAA1A6-3D4D-DBF5-0AAA-4208B462C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37" y="3716975"/>
            <a:ext cx="4835235" cy="29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123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AD09-F4A8-6E7F-C915-83B64E54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Time Analytics: KQL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364F6-6AD4-DE36-2559-4A242FB8D8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4724"/>
            <a:ext cx="5181600" cy="197313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A831-91EF-812A-2353-FB18DC80CB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Streaming Ingestion</a:t>
            </a:r>
          </a:p>
          <a:p>
            <a:r>
              <a:rPr lang="it-IT" dirty="0"/>
              <a:t>Time &amp; Hash-based data partitioning</a:t>
            </a:r>
          </a:p>
          <a:p>
            <a:r>
              <a:rPr lang="it-IT" dirty="0"/>
              <a:t>Structured, Semistructured e free-text data</a:t>
            </a:r>
          </a:p>
        </p:txBody>
      </p:sp>
    </p:spTree>
    <p:extLst>
      <p:ext uri="{BB962C8B-B14F-4D97-AF65-F5344CB8AC3E}">
        <p14:creationId xmlns:p14="http://schemas.microsoft.com/office/powerpoint/2010/main" val="2441435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6721-A6EB-AB02-9D1F-D645846B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Global Azure Bootcamp 2024 Pordenone</a:t>
            </a:r>
            <a:br>
              <a:rPr lang="it-IT" dirty="0"/>
            </a:br>
            <a:r>
              <a:rPr lang="it-IT" dirty="0"/>
              <a:t>20 aprile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1A834-37C2-7422-3512-32EDA38E7DE6}"/>
              </a:ext>
            </a:extLst>
          </p:cNvPr>
          <p:cNvSpPr txBox="1"/>
          <p:nvPr/>
        </p:nvSpPr>
        <p:spPr>
          <a:xfrm>
            <a:off x="3200788" y="174812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600" dirty="0"/>
              <a:t>https://gab2024pn.1nn0va.it/</a:t>
            </a:r>
          </a:p>
        </p:txBody>
      </p:sp>
      <p:pic>
        <p:nvPicPr>
          <p:cNvPr id="1026" name="Picture 2" descr="1nn0va-CloudGen">
            <a:extLst>
              <a:ext uri="{FF2B5EF4-FFF2-40B4-BE49-F238E27FC236}">
                <a16:creationId xmlns:a16="http://schemas.microsoft.com/office/drawing/2014/main" id="{11AC01D6-7B83-4607-5B27-5661DC7055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604"/>
          <a:stretch/>
        </p:blipFill>
        <p:spPr bwMode="auto">
          <a:xfrm>
            <a:off x="2641729" y="2451892"/>
            <a:ext cx="7215673" cy="326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1458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663C-C559-397F-8FF9-4779B5FFD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</p:spPr>
        <p:txBody>
          <a:bodyPr/>
          <a:lstStyle/>
          <a:p>
            <a:r>
              <a:rPr lang="it-IT" dirty="0"/>
              <a:t>.NET (8): che c’entra?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4E545D-6ED6-D398-25CA-9C5FB1D36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endParaRPr lang="it-IT" dirty="0"/>
          </a:p>
          <a:p>
            <a:r>
              <a:rPr lang="it-IT" dirty="0"/>
              <a:t>Ovviamente tutta l’esplorazione di quanto detto (e che ancora da dire) viene fatta in chiave .NET 8, in un mondo (Fabric e Analytics) che si sta (pericolosamente) spostando verso il pythonismo (anzi, c’è già arrivato, purtroppo)</a:t>
            </a:r>
          </a:p>
          <a:p>
            <a:r>
              <a:rPr lang="it-IT" dirty="0"/>
              <a:t>Ma viviamo in un mondo anche .net-tiano e Fabric, appunto, non è più solo uno strumento solo per lo specialista dei dati</a:t>
            </a:r>
          </a:p>
          <a:p>
            <a:r>
              <a:rPr lang="it-IT" dirty="0"/>
              <a:t>Quindi è bene che i programmatori sappiano cosa si può fare con Fabric in .NET</a:t>
            </a:r>
          </a:p>
        </p:txBody>
      </p:sp>
    </p:spTree>
    <p:extLst>
      <p:ext uri="{BB962C8B-B14F-4D97-AF65-F5344CB8AC3E}">
        <p14:creationId xmlns:p14="http://schemas.microsoft.com/office/powerpoint/2010/main" val="24380322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56818-4284-67FD-F81B-38DF1BF96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5385840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C0740-5C51-A3E4-5BC2-116CD256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7F9CB00-74AB-B2B7-B512-B56602DF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Who am I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3FD9666B-7A54-9916-D1C6-753FC80E1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974019" y="2357833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34C1B7D4-6A60-1AFA-11C4-7142C8D3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01" y="2916042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1036F9DE-81AD-9C37-F5DB-C6670DE4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106" y="3674251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84AAD-87BF-F7B5-1A08-66516E829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384" y="131873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03E825C-BC09-E543-3810-5B84BF0A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83725">
            <a:off x="6796389" y="4801426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9CDCB-9850-9DFA-0AEF-BB1480947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2203" y="2365430"/>
            <a:ext cx="2191497" cy="42815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EC63DF8-B6D3-3D97-10D0-D15D641C0FE7}"/>
              </a:ext>
            </a:extLst>
          </p:cNvPr>
          <p:cNvSpPr txBox="1">
            <a:spLocks/>
          </p:cNvSpPr>
          <p:nvPr/>
        </p:nvSpPr>
        <p:spPr>
          <a:xfrm>
            <a:off x="8277225" y="20808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7EFC2584-1800-0AF7-C971-E65680121E09}"/>
              </a:ext>
            </a:extLst>
          </p:cNvPr>
          <p:cNvSpPr txBox="1">
            <a:spLocks/>
          </p:cNvSpPr>
          <p:nvPr/>
        </p:nvSpPr>
        <p:spPr>
          <a:xfrm>
            <a:off x="8277225" y="320157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1000DC5D-C135-D575-AC6F-ECD4A0484EED}"/>
              </a:ext>
            </a:extLst>
          </p:cNvPr>
          <p:cNvSpPr txBox="1">
            <a:spLocks/>
          </p:cNvSpPr>
          <p:nvPr/>
        </p:nvSpPr>
        <p:spPr>
          <a:xfrm>
            <a:off x="8277225" y="440649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6A1B8CE-94CF-15E6-BFEF-DF2F7335432D}"/>
              </a:ext>
            </a:extLst>
          </p:cNvPr>
          <p:cNvSpPr txBox="1">
            <a:spLocks/>
          </p:cNvSpPr>
          <p:nvPr/>
        </p:nvSpPr>
        <p:spPr>
          <a:xfrm>
            <a:off x="1001990" y="5000156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BB09AC63-BA0A-B75E-288F-61B0FC4297DE}"/>
              </a:ext>
            </a:extLst>
          </p:cNvPr>
          <p:cNvSpPr txBox="1">
            <a:spLocks/>
          </p:cNvSpPr>
          <p:nvPr/>
        </p:nvSpPr>
        <p:spPr>
          <a:xfrm>
            <a:off x="8277225" y="5288522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4F832-7E2D-54E9-68B3-C9B32D1462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746413">
            <a:off x="6767711" y="5350321"/>
            <a:ext cx="609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D5965-A580-9C12-2633-ED4EDF1074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3106" y="4448794"/>
            <a:ext cx="1609691" cy="5365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D19665-A173-0CEB-1024-A0BB0AD970A4}"/>
              </a:ext>
            </a:extLst>
          </p:cNvPr>
          <p:cNvGrpSpPr/>
          <p:nvPr/>
        </p:nvGrpSpPr>
        <p:grpSpPr>
          <a:xfrm>
            <a:off x="7453384" y="1730049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FBAF0E73-E528-F9BE-5B07-8EC691B1F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8DD1C1A0-49B9-0BBE-F923-07CAD4DB4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792B8B-130C-3776-0D3B-30798A30CC7A}"/>
              </a:ext>
            </a:extLst>
          </p:cNvPr>
          <p:cNvGrpSpPr/>
          <p:nvPr/>
        </p:nvGrpSpPr>
        <p:grpSpPr>
          <a:xfrm>
            <a:off x="7471172" y="3964265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5494E20C-A8CB-DB78-A4B6-C95ABCDFA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249B15FA-E02B-3D46-EEB6-FA5D99864F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D68B09-BC88-FC2A-0A0C-1496000D306D}"/>
              </a:ext>
            </a:extLst>
          </p:cNvPr>
          <p:cNvGrpSpPr/>
          <p:nvPr/>
        </p:nvGrpSpPr>
        <p:grpSpPr>
          <a:xfrm>
            <a:off x="7467083" y="2853325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0E158FB2-5E95-B54C-9E97-E31981D186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C6028C-9E55-1948-7556-592FE01183C1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3B624A0-CB50-1099-8388-AFDCAF3C5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C4E21183-9531-1A85-CBAE-2CFA83AF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919407F9-A2D0-87C6-9975-0EC8A679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3" y="5086807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BD373-655C-84E8-B330-FEA2192A9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4ABF0-4344-3164-775A-20B3B1BA6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3600" dirty="0"/>
              <a:t>Premessa. </a:t>
            </a:r>
            <a:br>
              <a:rPr lang="it-IT" sz="3600" dirty="0"/>
            </a:br>
            <a:r>
              <a:rPr lang="it-IT" sz="3600" dirty="0"/>
              <a:t>Sapete che Marco è uno sviluppatore...(dopo capirete perchè...)</a:t>
            </a:r>
          </a:p>
        </p:txBody>
      </p:sp>
    </p:spTree>
    <p:extLst>
      <p:ext uri="{BB962C8B-B14F-4D97-AF65-F5344CB8AC3E}">
        <p14:creationId xmlns:p14="http://schemas.microsoft.com/office/powerpoint/2010/main" val="6195180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279D-89F8-416F-EFF1-04491A1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365125"/>
            <a:ext cx="9162143" cy="1325563"/>
          </a:xfrm>
        </p:spPr>
        <p:txBody>
          <a:bodyPr/>
          <a:lstStyle/>
          <a:p>
            <a:r>
              <a:rPr lang="en-US" dirty="0"/>
              <a:t> Nel 2023</a:t>
            </a:r>
            <a:r>
              <a:rPr lang="it-IT" dirty="0"/>
              <a:t> c’è stato tanto trambusto in Microsoft per l’IoT (licenziamenti): Sintomi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F17A70-F5A7-DE23-6AF1-08A70816F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Azure IoT Central «morto» (assieme ad altri servizi)</a:t>
            </a:r>
          </a:p>
          <a:p>
            <a:r>
              <a:rPr lang="it-IT" dirty="0"/>
              <a:t>Sviluppo (ecosistema) Azure IoT Hub «fermo»</a:t>
            </a:r>
          </a:p>
          <a:p>
            <a:r>
              <a:rPr lang="it-IT" dirty="0"/>
              <a:t>Futuro Azure IoT Edge «incerto» (al 2023)</a:t>
            </a:r>
          </a:p>
          <a:p>
            <a:r>
              <a:rPr lang="it-IT" dirty="0"/>
              <a:t>«Ritardo MQTT»</a:t>
            </a:r>
          </a:p>
          <a:p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A890-1B6F-3E09-03C6-A6C30FA29F37}"/>
              </a:ext>
            </a:extLst>
          </p:cNvPr>
          <p:cNvSpPr/>
          <p:nvPr/>
        </p:nvSpPr>
        <p:spPr>
          <a:xfrm>
            <a:off x="3761457" y="4033837"/>
            <a:ext cx="5025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Perchè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393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91D3-53BD-641C-2F4F-9CA32C64B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75E7-82C8-72E3-1449-CAE0D354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Una storia «arancione»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A12465-26A8-A815-4DBE-3DFA94B4F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Costi spropositati (non perchè sono «arancioni»...)</a:t>
            </a:r>
          </a:p>
          <a:p>
            <a:r>
              <a:rPr lang="it-IT" dirty="0"/>
              <a:t>Scenario Irreale</a:t>
            </a:r>
          </a:p>
          <a:p>
            <a:pPr lvl="1"/>
            <a:r>
              <a:rPr lang="it-IT" dirty="0"/>
              <a:t>Streaming</a:t>
            </a:r>
          </a:p>
          <a:p>
            <a:pPr lvl="1"/>
            <a:r>
              <a:rPr lang="it-IT" dirty="0"/>
              <a:t>No Analytics</a:t>
            </a:r>
          </a:p>
          <a:p>
            <a:r>
              <a:rPr lang="it-IT" dirty="0"/>
              <a:t>Abbandonato</a:t>
            </a:r>
          </a:p>
          <a:p>
            <a:endParaRPr lang="it-IT" dirty="0"/>
          </a:p>
        </p:txBody>
      </p:sp>
      <p:pic>
        <p:nvPicPr>
          <p:cNvPr id="1026" name="Picture 2" descr="Bollicine: le 20 migliori bottiglie da stappare a Capodanno">
            <a:extLst>
              <a:ext uri="{FF2B5EF4-FFF2-40B4-BE49-F238E27FC236}">
                <a16:creationId xmlns:a16="http://schemas.microsoft.com/office/drawing/2014/main" id="{B9BB9FEC-1CE5-EF52-3BE5-BFD3C018ACCD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295525"/>
            <a:ext cx="5181600" cy="2984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3826-13E8-E639-576A-AB8B318B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Bisogna essere sinceri: il colore non c’entra (ma in questo caso si gode!)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933A9-87A0-32C5-2A3A-B9FACC2CB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A12226-6AEB-65EF-CD71-4C43961D8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FFC000"/>
          </a:solid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217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1EABD4-3A74-7838-025C-B8BBC312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Facciamo un conto...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23C1E7-0888-D2D4-AD51-D6C3899D9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165356"/>
              </p:ext>
            </p:extLst>
          </p:nvPr>
        </p:nvGraphicFramePr>
        <p:xfrm>
          <a:off x="4801332" y="1844404"/>
          <a:ext cx="2971800" cy="434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904">
                  <a:extLst>
                    <a:ext uri="{9D8B030D-6E8A-4147-A177-3AD203B41FA5}">
                      <a16:colId xmlns:a16="http://schemas.microsoft.com/office/drawing/2014/main" val="3144432456"/>
                    </a:ext>
                  </a:extLst>
                </a:gridCol>
                <a:gridCol w="926896">
                  <a:extLst>
                    <a:ext uri="{9D8B030D-6E8A-4147-A177-3AD203B41FA5}">
                      <a16:colId xmlns:a16="http://schemas.microsoft.com/office/drawing/2014/main" val="1168049287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Transmissione (status+performance)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9048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610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Numero segnali/asset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0070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media chiave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2026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media 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5256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chiave/valore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73589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Costo payload Json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20%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2285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media chiave 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16,8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10419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media messaggio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8400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776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payload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4096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359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n° messaggi/asset/secondo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2,05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0934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Secondi x giorno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86400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7850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Totale messaggi/giorno/asset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177187,5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71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2776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5976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asset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6021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messaggi/giorno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10631250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057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messaggi/giorno/unit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400000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795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unit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26,578125</a:t>
                      </a:r>
                      <a:endParaRPr lang="it-IT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09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892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Costo/unit/mese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               23,20 € 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554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Costo totale mese IoT Hub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             616,61 € </a:t>
                      </a:r>
                      <a:endParaRPr lang="it-IT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29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976603"/>
      </p:ext>
    </p:extLst>
  </p:cSld>
  <p:clrMapOvr>
    <a:masterClrMapping/>
  </p:clrMapOvr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1253</Words>
  <Application>Microsoft Office PowerPoint</Application>
  <PresentationFormat>Widescreen</PresentationFormat>
  <Paragraphs>248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MS Gothic</vt:lpstr>
      <vt:lpstr>Arial</vt:lpstr>
      <vt:lpstr>Calibri</vt:lpstr>
      <vt:lpstr>Open Sans</vt:lpstr>
      <vt:lpstr>Open Sans Light</vt:lpstr>
      <vt:lpstr>Wingdings</vt:lpstr>
      <vt:lpstr>Event Theme 2</vt:lpstr>
      <vt:lpstr>1_Event Theme 2</vt:lpstr>
      <vt:lpstr>Event Theme 4</vt:lpstr>
      <vt:lpstr>Microsoft Fabric per l'IoT  (e non solo)</vt:lpstr>
      <vt:lpstr>PowerPoint Presentation</vt:lpstr>
      <vt:lpstr>Who am I</vt:lpstr>
      <vt:lpstr>Global Azure Bootcamp 2024 Pordenone 20 aprile 2024</vt:lpstr>
      <vt:lpstr>PowerPoint Presentation</vt:lpstr>
      <vt:lpstr> Nel 2023 c’è stato tanto trambusto in Microsoft per l’IoT (licenziamenti): Sintomi</vt:lpstr>
      <vt:lpstr>Una storia «arancione»</vt:lpstr>
      <vt:lpstr>Bisogna essere sinceri: il colore non c’entra (ma in questo caso si gode!)</vt:lpstr>
      <vt:lpstr>Facciamo un conto...</vt:lpstr>
      <vt:lpstr>PowerPoint Presentation</vt:lpstr>
      <vt:lpstr>Hot vs Sampling</vt:lpstr>
      <vt:lpstr>Flussi dati</vt:lpstr>
      <vt:lpstr>Telemetria</vt:lpstr>
      <vt:lpstr>Facciamo una stima «alla c...o»</vt:lpstr>
      <vt:lpstr>Il monitoring in azienda</vt:lpstr>
      <vt:lpstr>ISA 95</vt:lpstr>
      <vt:lpstr>PowerPoint Presentation</vt:lpstr>
      <vt:lpstr>La crisi dell’IoT pre-2024</vt:lpstr>
      <vt:lpstr>PowerPoint Presentation</vt:lpstr>
      <vt:lpstr>PowerPoint Presentation</vt:lpstr>
      <vt:lpstr>«Voglio un colpevole»</vt:lpstr>
      <vt:lpstr>Cos’è un backend IoT? </vt:lpstr>
      <vt:lpstr>Cos’è l’IoT?</vt:lpstr>
      <vt:lpstr>Il principale strumento IoT nel 2024 è Microsoft Fabric</vt:lpstr>
      <vt:lpstr>Bufferizzare i dati con i file parquet</vt:lpstr>
      <vt:lpstr>Facts: Medallion Architecture</vt:lpstr>
      <vt:lpstr>Facts: Medallion Architecture</vt:lpstr>
      <vt:lpstr>PowerPoint Presentation</vt:lpstr>
      <vt:lpstr>PowerPoint Presentation</vt:lpstr>
      <vt:lpstr>PowerPoint Presentation</vt:lpstr>
      <vt:lpstr>Fabric as a Service</vt:lpstr>
      <vt:lpstr>PowerPoint Presentation</vt:lpstr>
      <vt:lpstr>Un interessante modello di licencing</vt:lpstr>
      <vt:lpstr>Come già detto (forse) l’IoT non è più IoTHub centrico...ma ci sono un paio di cosette interessanti!</vt:lpstr>
      <vt:lpstr>EventGrid MQTT Namespaces (che forse non c’entra con Fabric...forse...)</vt:lpstr>
      <vt:lpstr>LakeHouse vs WareHouse</vt:lpstr>
      <vt:lpstr>Two SQL Endpoints</vt:lpstr>
      <vt:lpstr>Ignite News: Azure IoT Operations</vt:lpstr>
      <vt:lpstr>Real Time Analytics: KQL Database</vt:lpstr>
      <vt:lpstr>.NET (8): che c’entra?</vt:lpstr>
      <vt:lpstr>PowerPoint Presentation</vt:lpstr>
      <vt:lpstr>Who am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Marco Parenzan</cp:lastModifiedBy>
  <cp:revision>15</cp:revision>
  <dcterms:created xsi:type="dcterms:W3CDTF">2022-10-11T15:09:05Z</dcterms:created>
  <dcterms:modified xsi:type="dcterms:W3CDTF">2024-02-23T17:04:15Z</dcterms:modified>
</cp:coreProperties>
</file>